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6"/>
  </p:sldMasterIdLst>
  <p:notesMasterIdLst>
    <p:notesMasterId r:id="rId17"/>
  </p:notesMasterIdLst>
  <p:sldIdLst>
    <p:sldId id="256" r:id="rId7"/>
    <p:sldId id="258" r:id="rId8"/>
    <p:sldId id="259" r:id="rId9"/>
    <p:sldId id="263" r:id="rId10"/>
    <p:sldId id="264" r:id="rId11"/>
    <p:sldId id="265" r:id="rId12"/>
    <p:sldId id="268" r:id="rId13"/>
    <p:sldId id="266" r:id="rId14"/>
    <p:sldId id="269" r:id="rId15"/>
    <p:sldId id="270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Untitled Section" id="{49E4B367-1E44-43CE-A365-2B94ABA0EB21}">
          <p14:sldIdLst>
            <p14:sldId id="256"/>
            <p14:sldId id="258"/>
            <p14:sldId id="259"/>
            <p14:sldId id="263"/>
            <p14:sldId id="264"/>
            <p14:sldId id="265"/>
            <p14:sldId id="268"/>
            <p14:sldId id="266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D8800D-F8DD-4155-A2A9-3F41B6474A9E}" v="64" dt="2026-10-06T19:23:11.029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7" autoAdjust="0"/>
    <p:restoredTop sz="64407" autoAdjust="0"/>
  </p:normalViewPr>
  <p:slideViewPr>
    <p:cSldViewPr snapToGrid="0">
      <p:cViewPr>
        <p:scale>
          <a:sx n="33" d="100"/>
          <a:sy n="33" d="100"/>
        </p:scale>
        <p:origin x="1698" y="2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6" Type="http://schemas.openxmlformats.org/officeDocument/2006/relationships/slide" Target="slides/slide1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22" Type="http://schemas.microsoft.com/office/2016/11/relationships/changesInfo" Target="changesInfos/changesInfo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iott, Elizabeth (HC/SC)" userId="4e02b359-dbb7-4663-9847-8dfd14d64cd0" providerId="ADAL" clId="{8AD41D7A-ECBE-4337-86CF-7A4F9275F6FB}"/>
    <pc:docChg chg="undo custSel mod addSld delSld modSld sldOrd modMainMaster modSection">
      <pc:chgData name="Elliott, Elizabeth (HC/SC)" userId="4e02b359-dbb7-4663-9847-8dfd14d64cd0" providerId="ADAL" clId="{8AD41D7A-ECBE-4337-86CF-7A4F9275F6FB}" dt="2026-10-06T19:24:32.853" v="2045" actId="14100"/>
      <pc:docMkLst>
        <pc:docMk/>
      </pc:docMkLst>
      <pc:sldChg chg="modSp mod">
        <pc:chgData name="Elliott, Elizabeth (HC/SC)" userId="4e02b359-dbb7-4663-9847-8dfd14d64cd0" providerId="ADAL" clId="{8AD41D7A-ECBE-4337-86CF-7A4F9275F6FB}" dt="2026-10-06T16:08:58.477" v="2" actId="14100"/>
        <pc:sldMkLst>
          <pc:docMk/>
          <pc:sldMk cId="0" sldId="256"/>
        </pc:sldMkLst>
        <pc:spChg chg="mod">
          <ac:chgData name="Elliott, Elizabeth (HC/SC)" userId="4e02b359-dbb7-4663-9847-8dfd14d64cd0" providerId="ADAL" clId="{8AD41D7A-ECBE-4337-86CF-7A4F9275F6FB}" dt="2026-10-06T16:08:58.477" v="2" actId="14100"/>
          <ac:spMkLst>
            <pc:docMk/>
            <pc:sldMk cId="0" sldId="256"/>
            <ac:spMk id="2" creationId="{556487B3-C567-DAD4-4D13-C7150B712E7C}"/>
          </ac:spMkLst>
        </pc:spChg>
      </pc:sldChg>
      <pc:sldChg chg="del ord">
        <pc:chgData name="Elliott, Elizabeth (HC/SC)" userId="4e02b359-dbb7-4663-9847-8dfd14d64cd0" providerId="ADAL" clId="{8AD41D7A-ECBE-4337-86CF-7A4F9275F6FB}" dt="2026-10-06T18:33:28.502" v="1627" actId="47"/>
        <pc:sldMkLst>
          <pc:docMk/>
          <pc:sldMk cId="0" sldId="257"/>
        </pc:sldMkLst>
      </pc:sldChg>
      <pc:sldChg chg="addSp modSp mod ord modNotesTx">
        <pc:chgData name="Elliott, Elizabeth (HC/SC)" userId="4e02b359-dbb7-4663-9847-8dfd14d64cd0" providerId="ADAL" clId="{8AD41D7A-ECBE-4337-86CF-7A4F9275F6FB}" dt="2026-10-06T19:01:57.946" v="1792" actId="5793"/>
        <pc:sldMkLst>
          <pc:docMk/>
          <pc:sldMk cId="0" sldId="258"/>
        </pc:sldMkLst>
        <pc:spChg chg="mod">
          <ac:chgData name="Elliott, Elizabeth (HC/SC)" userId="4e02b359-dbb7-4663-9847-8dfd14d64cd0" providerId="ADAL" clId="{8AD41D7A-ECBE-4337-86CF-7A4F9275F6FB}" dt="2026-10-06T19:01:57.946" v="1792" actId="5793"/>
          <ac:spMkLst>
            <pc:docMk/>
            <pc:sldMk cId="0" sldId="258"/>
            <ac:spMk id="2" creationId="{E8EB8E1B-844C-D9F1-5CA7-36798BFCED7A}"/>
          </ac:spMkLst>
        </pc:spChg>
        <pc:spChg chg="add mod">
          <ac:chgData name="Elliott, Elizabeth (HC/SC)" userId="4e02b359-dbb7-4663-9847-8dfd14d64cd0" providerId="ADAL" clId="{8AD41D7A-ECBE-4337-86CF-7A4F9275F6FB}" dt="2026-10-06T16:18:19.520" v="259" actId="113"/>
          <ac:spMkLst>
            <pc:docMk/>
            <pc:sldMk cId="0" sldId="258"/>
            <ac:spMk id="4" creationId="{3EF37814-2688-7B8E-61A6-4E86D15F62F7}"/>
          </ac:spMkLst>
        </pc:spChg>
      </pc:sldChg>
      <pc:sldChg chg="addSp delSp modSp mod modNotesTx">
        <pc:chgData name="Elliott, Elizabeth (HC/SC)" userId="4e02b359-dbb7-4663-9847-8dfd14d64cd0" providerId="ADAL" clId="{8AD41D7A-ECBE-4337-86CF-7A4F9275F6FB}" dt="2026-10-06T19:05:00.985" v="1827" actId="6549"/>
        <pc:sldMkLst>
          <pc:docMk/>
          <pc:sldMk cId="0" sldId="259"/>
        </pc:sldMkLst>
        <pc:spChg chg="mod">
          <ac:chgData name="Elliott, Elizabeth (HC/SC)" userId="4e02b359-dbb7-4663-9847-8dfd14d64cd0" providerId="ADAL" clId="{8AD41D7A-ECBE-4337-86CF-7A4F9275F6FB}" dt="2026-10-06T16:24:04.496" v="333" actId="1076"/>
          <ac:spMkLst>
            <pc:docMk/>
            <pc:sldMk cId="0" sldId="259"/>
            <ac:spMk id="2" creationId="{D4286788-D929-B0BE-304E-4462F6AD2641}"/>
          </ac:spMkLst>
        </pc:spChg>
        <pc:spChg chg="mod">
          <ac:chgData name="Elliott, Elizabeth (HC/SC)" userId="4e02b359-dbb7-4663-9847-8dfd14d64cd0" providerId="ADAL" clId="{8AD41D7A-ECBE-4337-86CF-7A4F9275F6FB}" dt="2026-10-06T16:16:34.259" v="175" actId="1076"/>
          <ac:spMkLst>
            <pc:docMk/>
            <pc:sldMk cId="0" sldId="259"/>
            <ac:spMk id="3" creationId="{F2A5E824-C770-5F13-D1C0-7FAAACE57678}"/>
          </ac:spMkLst>
        </pc:spChg>
        <pc:spChg chg="add del mod">
          <ac:chgData name="Elliott, Elizabeth (HC/SC)" userId="4e02b359-dbb7-4663-9847-8dfd14d64cd0" providerId="ADAL" clId="{8AD41D7A-ECBE-4337-86CF-7A4F9275F6FB}" dt="2026-10-06T16:15:18.666" v="144"/>
          <ac:spMkLst>
            <pc:docMk/>
            <pc:sldMk cId="0" sldId="259"/>
            <ac:spMk id="6" creationId="{9F55E5DD-FF19-5CA8-0777-C7DED1E81F36}"/>
          </ac:spMkLst>
        </pc:spChg>
        <pc:spChg chg="add mod">
          <ac:chgData name="Elliott, Elizabeth (HC/SC)" userId="4e02b359-dbb7-4663-9847-8dfd14d64cd0" providerId="ADAL" clId="{8AD41D7A-ECBE-4337-86CF-7A4F9275F6FB}" dt="2026-10-06T16:23:59.950" v="332" actId="1076"/>
          <ac:spMkLst>
            <pc:docMk/>
            <pc:sldMk cId="0" sldId="259"/>
            <ac:spMk id="7" creationId="{F1A97A93-CA54-9633-6D12-B6F556EC7E64}"/>
          </ac:spMkLst>
        </pc:spChg>
        <pc:spChg chg="add mod">
          <ac:chgData name="Elliott, Elizabeth (HC/SC)" userId="4e02b359-dbb7-4663-9847-8dfd14d64cd0" providerId="ADAL" clId="{8AD41D7A-ECBE-4337-86CF-7A4F9275F6FB}" dt="2026-10-06T16:24:16.960" v="335" actId="1076"/>
          <ac:spMkLst>
            <pc:docMk/>
            <pc:sldMk cId="0" sldId="259"/>
            <ac:spMk id="9" creationId="{C546133F-164D-1E16-9CCC-4C6369133BA9}"/>
          </ac:spMkLst>
        </pc:spChg>
        <pc:spChg chg="add mod">
          <ac:chgData name="Elliott, Elizabeth (HC/SC)" userId="4e02b359-dbb7-4663-9847-8dfd14d64cd0" providerId="ADAL" clId="{8AD41D7A-ECBE-4337-86CF-7A4F9275F6FB}" dt="2026-10-06T16:24:21.273" v="336" actId="1076"/>
          <ac:spMkLst>
            <pc:docMk/>
            <pc:sldMk cId="0" sldId="259"/>
            <ac:spMk id="11" creationId="{8B3053D5-0003-7763-DAB5-9F22F518AD56}"/>
          </ac:spMkLst>
        </pc:spChg>
        <pc:spChg chg="add mod">
          <ac:chgData name="Elliott, Elizabeth (HC/SC)" userId="4e02b359-dbb7-4663-9847-8dfd14d64cd0" providerId="ADAL" clId="{8AD41D7A-ECBE-4337-86CF-7A4F9275F6FB}" dt="2026-10-06T19:03:05.250" v="1815" actId="6549"/>
          <ac:spMkLst>
            <pc:docMk/>
            <pc:sldMk cId="0" sldId="259"/>
            <ac:spMk id="15" creationId="{C297EA6D-DE09-2C9E-E1F4-49FA7C2D78DE}"/>
          </ac:spMkLst>
        </pc:spChg>
        <pc:picChg chg="add del mod">
          <ac:chgData name="Elliott, Elizabeth (HC/SC)" userId="4e02b359-dbb7-4663-9847-8dfd14d64cd0" providerId="ADAL" clId="{8AD41D7A-ECBE-4337-86CF-7A4F9275F6FB}" dt="2026-10-06T16:22:01.421" v="313" actId="22"/>
          <ac:picMkLst>
            <pc:docMk/>
            <pc:sldMk cId="0" sldId="259"/>
            <ac:picMk id="13" creationId="{228BCF05-BE8B-8280-F1E9-B94C9ADA23F6}"/>
          </ac:picMkLst>
        </pc:picChg>
      </pc:sldChg>
      <pc:sldChg chg="modSp add del mod">
        <pc:chgData name="Elliott, Elizabeth (HC/SC)" userId="4e02b359-dbb7-4663-9847-8dfd14d64cd0" providerId="ADAL" clId="{8AD41D7A-ECBE-4337-86CF-7A4F9275F6FB}" dt="2026-10-06T18:01:33.115" v="760" actId="47"/>
        <pc:sldMkLst>
          <pc:docMk/>
          <pc:sldMk cId="1460903041" sldId="260"/>
        </pc:sldMkLst>
        <pc:spChg chg="mod">
          <ac:chgData name="Elliott, Elizabeth (HC/SC)" userId="4e02b359-dbb7-4663-9847-8dfd14d64cd0" providerId="ADAL" clId="{8AD41D7A-ECBE-4337-86CF-7A4F9275F6FB}" dt="2026-10-06T16:18:24.894" v="260" actId="113"/>
          <ac:spMkLst>
            <pc:docMk/>
            <pc:sldMk cId="1460903041" sldId="260"/>
            <ac:spMk id="7" creationId="{EF2A4CCC-47E5-D82C-AB0F-A268F9193B83}"/>
          </ac:spMkLst>
        </pc:spChg>
      </pc:sldChg>
      <pc:sldChg chg="add del">
        <pc:chgData name="Elliott, Elizabeth (HC/SC)" userId="4e02b359-dbb7-4663-9847-8dfd14d64cd0" providerId="ADAL" clId="{8AD41D7A-ECBE-4337-86CF-7A4F9275F6FB}" dt="2026-10-06T18:01:33.896" v="761" actId="47"/>
        <pc:sldMkLst>
          <pc:docMk/>
          <pc:sldMk cId="2161469833" sldId="261"/>
        </pc:sldMkLst>
      </pc:sldChg>
      <pc:sldChg chg="add del">
        <pc:chgData name="Elliott, Elizabeth (HC/SC)" userId="4e02b359-dbb7-4663-9847-8dfd14d64cd0" providerId="ADAL" clId="{8AD41D7A-ECBE-4337-86CF-7A4F9275F6FB}" dt="2026-10-06T16:18:28.061" v="261" actId="47"/>
        <pc:sldMkLst>
          <pc:docMk/>
          <pc:sldMk cId="2256129321" sldId="261"/>
        </pc:sldMkLst>
      </pc:sldChg>
      <pc:sldChg chg="add del">
        <pc:chgData name="Elliott, Elizabeth (HC/SC)" userId="4e02b359-dbb7-4663-9847-8dfd14d64cd0" providerId="ADAL" clId="{8AD41D7A-ECBE-4337-86CF-7A4F9275F6FB}" dt="2026-10-06T16:18:28.463" v="262" actId="47"/>
        <pc:sldMkLst>
          <pc:docMk/>
          <pc:sldMk cId="120066570" sldId="262"/>
        </pc:sldMkLst>
      </pc:sldChg>
      <pc:sldChg chg="new del">
        <pc:chgData name="Elliott, Elizabeth (HC/SC)" userId="4e02b359-dbb7-4663-9847-8dfd14d64cd0" providerId="ADAL" clId="{8AD41D7A-ECBE-4337-86CF-7A4F9275F6FB}" dt="2026-10-06T18:01:32.454" v="759" actId="47"/>
        <pc:sldMkLst>
          <pc:docMk/>
          <pc:sldMk cId="3926078488" sldId="262"/>
        </pc:sldMkLst>
      </pc:sldChg>
      <pc:sldChg chg="add del">
        <pc:chgData name="Elliott, Elizabeth (HC/SC)" userId="4e02b359-dbb7-4663-9847-8dfd14d64cd0" providerId="ADAL" clId="{8AD41D7A-ECBE-4337-86CF-7A4F9275F6FB}" dt="2026-10-06T16:18:28.864" v="263" actId="47"/>
        <pc:sldMkLst>
          <pc:docMk/>
          <pc:sldMk cId="54312019" sldId="263"/>
        </pc:sldMkLst>
      </pc:sldChg>
      <pc:sldChg chg="delSp modSp add mod modNotesTx">
        <pc:chgData name="Elliott, Elizabeth (HC/SC)" userId="4e02b359-dbb7-4663-9847-8dfd14d64cd0" providerId="ADAL" clId="{8AD41D7A-ECBE-4337-86CF-7A4F9275F6FB}" dt="2026-10-06T19:06:31.336" v="1852" actId="6549"/>
        <pc:sldMkLst>
          <pc:docMk/>
          <pc:sldMk cId="253808743" sldId="263"/>
        </pc:sldMkLst>
        <pc:spChg chg="mod">
          <ac:chgData name="Elliott, Elizabeth (HC/SC)" userId="4e02b359-dbb7-4663-9847-8dfd14d64cd0" providerId="ADAL" clId="{8AD41D7A-ECBE-4337-86CF-7A4F9275F6FB}" dt="2026-10-06T19:06:31.336" v="1852" actId="6549"/>
          <ac:spMkLst>
            <pc:docMk/>
            <pc:sldMk cId="253808743" sldId="263"/>
            <ac:spMk id="2" creationId="{F051272F-33FD-4587-942E-5F0506147C22}"/>
          </ac:spMkLst>
        </pc:spChg>
        <pc:spChg chg="del">
          <ac:chgData name="Elliott, Elizabeth (HC/SC)" userId="4e02b359-dbb7-4663-9847-8dfd14d64cd0" providerId="ADAL" clId="{8AD41D7A-ECBE-4337-86CF-7A4F9275F6FB}" dt="2026-10-06T16:26:07.773" v="347" actId="478"/>
          <ac:spMkLst>
            <pc:docMk/>
            <pc:sldMk cId="253808743" sldId="263"/>
            <ac:spMk id="9" creationId="{728A9B01-24E5-902D-099F-B80936839F4D}"/>
          </ac:spMkLst>
        </pc:spChg>
        <pc:spChg chg="del mod">
          <ac:chgData name="Elliott, Elizabeth (HC/SC)" userId="4e02b359-dbb7-4663-9847-8dfd14d64cd0" providerId="ADAL" clId="{8AD41D7A-ECBE-4337-86CF-7A4F9275F6FB}" dt="2026-10-06T16:26:06.888" v="346" actId="478"/>
          <ac:spMkLst>
            <pc:docMk/>
            <pc:sldMk cId="253808743" sldId="263"/>
            <ac:spMk id="11" creationId="{B7745065-631C-7F9B-40C7-86678ABA4E89}"/>
          </ac:spMkLst>
        </pc:spChg>
        <pc:spChg chg="del">
          <ac:chgData name="Elliott, Elizabeth (HC/SC)" userId="4e02b359-dbb7-4663-9847-8dfd14d64cd0" providerId="ADAL" clId="{8AD41D7A-ECBE-4337-86CF-7A4F9275F6FB}" dt="2026-10-06T16:26:09.869" v="348" actId="478"/>
          <ac:spMkLst>
            <pc:docMk/>
            <pc:sldMk cId="253808743" sldId="263"/>
            <ac:spMk id="15" creationId="{33A61AC0-ED66-4E60-6472-0AF94B79DF4E}"/>
          </ac:spMkLst>
        </pc:spChg>
      </pc:sldChg>
      <pc:sldChg chg="add del">
        <pc:chgData name="Elliott, Elizabeth (HC/SC)" userId="4e02b359-dbb7-4663-9847-8dfd14d64cd0" providerId="ADAL" clId="{8AD41D7A-ECBE-4337-86CF-7A4F9275F6FB}" dt="2026-10-06T16:18:29.756" v="264" actId="47"/>
        <pc:sldMkLst>
          <pc:docMk/>
          <pc:sldMk cId="855762142" sldId="264"/>
        </pc:sldMkLst>
      </pc:sldChg>
      <pc:sldChg chg="addSp delSp modSp add mod modNotesTx">
        <pc:chgData name="Elliott, Elizabeth (HC/SC)" userId="4e02b359-dbb7-4663-9847-8dfd14d64cd0" providerId="ADAL" clId="{8AD41D7A-ECBE-4337-86CF-7A4F9275F6FB}" dt="2026-10-06T19:07:45.393" v="1854" actId="6549"/>
        <pc:sldMkLst>
          <pc:docMk/>
          <pc:sldMk cId="2913475482" sldId="264"/>
        </pc:sldMkLst>
        <pc:spChg chg="del mod">
          <ac:chgData name="Elliott, Elizabeth (HC/SC)" userId="4e02b359-dbb7-4663-9847-8dfd14d64cd0" providerId="ADAL" clId="{8AD41D7A-ECBE-4337-86CF-7A4F9275F6FB}" dt="2026-10-06T16:28:50.627" v="373"/>
          <ac:spMkLst>
            <pc:docMk/>
            <pc:sldMk cId="2913475482" sldId="264"/>
            <ac:spMk id="2" creationId="{D1F95D47-5C2E-229F-D06E-54DF98566D1B}"/>
          </ac:spMkLst>
        </pc:spChg>
        <pc:spChg chg="add mod">
          <ac:chgData name="Elliott, Elizabeth (HC/SC)" userId="4e02b359-dbb7-4663-9847-8dfd14d64cd0" providerId="ADAL" clId="{8AD41D7A-ECBE-4337-86CF-7A4F9275F6FB}" dt="2026-10-06T19:07:45.393" v="1854" actId="6549"/>
          <ac:spMkLst>
            <pc:docMk/>
            <pc:sldMk cId="2913475482" sldId="264"/>
            <ac:spMk id="6" creationId="{34883D43-AC34-51FB-45C8-636BBDF97074}"/>
          </ac:spMkLst>
        </pc:spChg>
      </pc:sldChg>
      <pc:sldChg chg="addSp modSp add mod modNotesTx">
        <pc:chgData name="Elliott, Elizabeth (HC/SC)" userId="4e02b359-dbb7-4663-9847-8dfd14d64cd0" providerId="ADAL" clId="{8AD41D7A-ECBE-4337-86CF-7A4F9275F6FB}" dt="2026-10-06T19:12:28.934" v="1881" actId="20577"/>
        <pc:sldMkLst>
          <pc:docMk/>
          <pc:sldMk cId="2615288135" sldId="265"/>
        </pc:sldMkLst>
        <pc:spChg chg="add mod">
          <ac:chgData name="Elliott, Elizabeth (HC/SC)" userId="4e02b359-dbb7-4663-9847-8dfd14d64cd0" providerId="ADAL" clId="{8AD41D7A-ECBE-4337-86CF-7A4F9275F6FB}" dt="2026-10-06T16:34:00.681" v="519"/>
          <ac:spMkLst>
            <pc:docMk/>
            <pc:sldMk cId="2615288135" sldId="265"/>
            <ac:spMk id="2" creationId="{FB5A2A7F-5052-D251-A2F0-F925FDF42653}"/>
          </ac:spMkLst>
        </pc:spChg>
        <pc:spChg chg="mod">
          <ac:chgData name="Elliott, Elizabeth (HC/SC)" userId="4e02b359-dbb7-4663-9847-8dfd14d64cd0" providerId="ADAL" clId="{8AD41D7A-ECBE-4337-86CF-7A4F9275F6FB}" dt="2026-10-06T16:34:05.458" v="520" actId="20577"/>
          <ac:spMkLst>
            <pc:docMk/>
            <pc:sldMk cId="2615288135" sldId="265"/>
            <ac:spMk id="6" creationId="{8F0D62FA-785E-CCD7-2E57-FCC3C8B2ACC0}"/>
          </ac:spMkLst>
        </pc:spChg>
        <pc:spChg chg="add mod">
          <ac:chgData name="Elliott, Elizabeth (HC/SC)" userId="4e02b359-dbb7-4663-9847-8dfd14d64cd0" providerId="ADAL" clId="{8AD41D7A-ECBE-4337-86CF-7A4F9275F6FB}" dt="2026-10-06T19:12:28.934" v="1881" actId="20577"/>
          <ac:spMkLst>
            <pc:docMk/>
            <pc:sldMk cId="2615288135" sldId="265"/>
            <ac:spMk id="8" creationId="{1B0D5B08-125D-D2A7-F559-6E86B22227DF}"/>
          </ac:spMkLst>
        </pc:spChg>
      </pc:sldChg>
      <pc:sldChg chg="delSp modSp add mod modNotesTx">
        <pc:chgData name="Elliott, Elizabeth (HC/SC)" userId="4e02b359-dbb7-4663-9847-8dfd14d64cd0" providerId="ADAL" clId="{8AD41D7A-ECBE-4337-86CF-7A4F9275F6FB}" dt="2026-10-06T19:23:57.838" v="2044" actId="20577"/>
        <pc:sldMkLst>
          <pc:docMk/>
          <pc:sldMk cId="2883519224" sldId="266"/>
        </pc:sldMkLst>
        <pc:spChg chg="mod">
          <ac:chgData name="Elliott, Elizabeth (HC/SC)" userId="4e02b359-dbb7-4663-9847-8dfd14d64cd0" providerId="ADAL" clId="{8AD41D7A-ECBE-4337-86CF-7A4F9275F6FB}" dt="2026-10-06T19:23:34.779" v="2008" actId="6549"/>
          <ac:spMkLst>
            <pc:docMk/>
            <pc:sldMk cId="2883519224" sldId="266"/>
            <ac:spMk id="3" creationId="{83D2697F-7276-3E88-2AB2-D7A72D160661}"/>
          </ac:spMkLst>
        </pc:spChg>
        <pc:spChg chg="mod">
          <ac:chgData name="Elliott, Elizabeth (HC/SC)" userId="4e02b359-dbb7-4663-9847-8dfd14d64cd0" providerId="ADAL" clId="{8AD41D7A-ECBE-4337-86CF-7A4F9275F6FB}" dt="2026-10-06T18:31:37.305" v="1577" actId="6549"/>
          <ac:spMkLst>
            <pc:docMk/>
            <pc:sldMk cId="2883519224" sldId="266"/>
            <ac:spMk id="7" creationId="{3BCEAFA1-5AC2-7B53-50EB-147557683DCB}"/>
          </ac:spMkLst>
        </pc:spChg>
        <pc:spChg chg="del mod">
          <ac:chgData name="Elliott, Elizabeth (HC/SC)" userId="4e02b359-dbb7-4663-9847-8dfd14d64cd0" providerId="ADAL" clId="{8AD41D7A-ECBE-4337-86CF-7A4F9275F6FB}" dt="2026-10-06T18:32:13.392" v="1581" actId="478"/>
          <ac:spMkLst>
            <pc:docMk/>
            <pc:sldMk cId="2883519224" sldId="266"/>
            <ac:spMk id="8" creationId="{8223252E-399B-76B8-EA80-A2896D675B14}"/>
          </ac:spMkLst>
        </pc:spChg>
      </pc:sldChg>
      <pc:sldChg chg="delSp modSp add del mod ord modNotesTx">
        <pc:chgData name="Elliott, Elizabeth (HC/SC)" userId="4e02b359-dbb7-4663-9847-8dfd14d64cd0" providerId="ADAL" clId="{8AD41D7A-ECBE-4337-86CF-7A4F9275F6FB}" dt="2026-10-06T18:01:31.231" v="758" actId="47"/>
        <pc:sldMkLst>
          <pc:docMk/>
          <pc:sldMk cId="4141338660" sldId="266"/>
        </pc:sldMkLst>
        <pc:spChg chg="del">
          <ac:chgData name="Elliott, Elizabeth (HC/SC)" userId="4e02b359-dbb7-4663-9847-8dfd14d64cd0" providerId="ADAL" clId="{8AD41D7A-ECBE-4337-86CF-7A4F9275F6FB}" dt="2026-10-06T16:54:47.591" v="672" actId="478"/>
          <ac:spMkLst>
            <pc:docMk/>
            <pc:sldMk cId="4141338660" sldId="266"/>
            <ac:spMk id="5" creationId="{428FD275-1E54-A217-7AD8-59A08C3CBAC9}"/>
          </ac:spMkLst>
        </pc:spChg>
        <pc:spChg chg="mod">
          <ac:chgData name="Elliott, Elizabeth (HC/SC)" userId="4e02b359-dbb7-4663-9847-8dfd14d64cd0" providerId="ADAL" clId="{8AD41D7A-ECBE-4337-86CF-7A4F9275F6FB}" dt="2026-10-06T18:01:09.075" v="757" actId="20577"/>
          <ac:spMkLst>
            <pc:docMk/>
            <pc:sldMk cId="4141338660" sldId="266"/>
            <ac:spMk id="6" creationId="{2C928781-ACB3-B0BF-031C-324C86E84C01}"/>
          </ac:spMkLst>
        </pc:spChg>
      </pc:sldChg>
      <pc:sldChg chg="modSp add del mod">
        <pc:chgData name="Elliott, Elizabeth (HC/SC)" userId="4e02b359-dbb7-4663-9847-8dfd14d64cd0" providerId="ADAL" clId="{8AD41D7A-ECBE-4337-86CF-7A4F9275F6FB}" dt="2026-10-06T18:33:25.854" v="1626" actId="47"/>
        <pc:sldMkLst>
          <pc:docMk/>
          <pc:sldMk cId="3275018681" sldId="267"/>
        </pc:sldMkLst>
        <pc:spChg chg="mod">
          <ac:chgData name="Elliott, Elizabeth (HC/SC)" userId="4e02b359-dbb7-4663-9847-8dfd14d64cd0" providerId="ADAL" clId="{8AD41D7A-ECBE-4337-86CF-7A4F9275F6FB}" dt="2026-10-06T18:10:43.681" v="1030" actId="6549"/>
          <ac:spMkLst>
            <pc:docMk/>
            <pc:sldMk cId="3275018681" sldId="267"/>
            <ac:spMk id="3" creationId="{E7FC8901-D711-302C-1CA0-70DD396DFDDC}"/>
          </ac:spMkLst>
        </pc:spChg>
        <pc:spChg chg="mod">
          <ac:chgData name="Elliott, Elizabeth (HC/SC)" userId="4e02b359-dbb7-4663-9847-8dfd14d64cd0" providerId="ADAL" clId="{8AD41D7A-ECBE-4337-86CF-7A4F9275F6FB}" dt="2026-10-06T18:09:07.201" v="1008" actId="20577"/>
          <ac:spMkLst>
            <pc:docMk/>
            <pc:sldMk cId="3275018681" sldId="267"/>
            <ac:spMk id="7" creationId="{7B4F081B-AFB3-8526-6953-14E41D93B4E5}"/>
          </ac:spMkLst>
        </pc:spChg>
        <pc:spChg chg="mod">
          <ac:chgData name="Elliott, Elizabeth (HC/SC)" userId="4e02b359-dbb7-4663-9847-8dfd14d64cd0" providerId="ADAL" clId="{8AD41D7A-ECBE-4337-86CF-7A4F9275F6FB}" dt="2026-10-06T18:10:25.353" v="1024" actId="20577"/>
          <ac:spMkLst>
            <pc:docMk/>
            <pc:sldMk cId="3275018681" sldId="267"/>
            <ac:spMk id="8" creationId="{B7DFEF7C-85F4-A51D-5083-36559D517C28}"/>
          </ac:spMkLst>
        </pc:spChg>
      </pc:sldChg>
      <pc:sldChg chg="addSp delSp modSp add mod ord modNotesTx">
        <pc:chgData name="Elliott, Elizabeth (HC/SC)" userId="4e02b359-dbb7-4663-9847-8dfd14d64cd0" providerId="ADAL" clId="{8AD41D7A-ECBE-4337-86CF-7A4F9275F6FB}" dt="2026-10-06T19:16:10.828" v="1924" actId="20577"/>
        <pc:sldMkLst>
          <pc:docMk/>
          <pc:sldMk cId="3458606755" sldId="268"/>
        </pc:sldMkLst>
        <pc:spChg chg="mod">
          <ac:chgData name="Elliott, Elizabeth (HC/SC)" userId="4e02b359-dbb7-4663-9847-8dfd14d64cd0" providerId="ADAL" clId="{8AD41D7A-ECBE-4337-86CF-7A4F9275F6FB}" dt="2026-10-06T19:12:48.342" v="1883" actId="6549"/>
          <ac:spMkLst>
            <pc:docMk/>
            <pc:sldMk cId="3458606755" sldId="268"/>
            <ac:spMk id="3" creationId="{A0AEB2B2-8B3D-A022-F4DE-837C67B7C61E}"/>
          </ac:spMkLst>
        </pc:spChg>
        <pc:spChg chg="mod">
          <ac:chgData name="Elliott, Elizabeth (HC/SC)" userId="4e02b359-dbb7-4663-9847-8dfd14d64cd0" providerId="ADAL" clId="{8AD41D7A-ECBE-4337-86CF-7A4F9275F6FB}" dt="2026-10-06T18:14:19.330" v="1042" actId="1076"/>
          <ac:spMkLst>
            <pc:docMk/>
            <pc:sldMk cId="3458606755" sldId="268"/>
            <ac:spMk id="6" creationId="{2FEDD8C6-0F5D-EB26-B3E0-7341190611F5}"/>
          </ac:spMkLst>
        </pc:spChg>
        <pc:spChg chg="del mod">
          <ac:chgData name="Elliott, Elizabeth (HC/SC)" userId="4e02b359-dbb7-4663-9847-8dfd14d64cd0" providerId="ADAL" clId="{8AD41D7A-ECBE-4337-86CF-7A4F9275F6FB}" dt="2026-10-06T18:13:07.761" v="1038" actId="478"/>
          <ac:spMkLst>
            <pc:docMk/>
            <pc:sldMk cId="3458606755" sldId="268"/>
            <ac:spMk id="7" creationId="{FD186708-F769-26DF-91DA-F42690164666}"/>
          </ac:spMkLst>
        </pc:spChg>
        <pc:spChg chg="del mod">
          <ac:chgData name="Elliott, Elizabeth (HC/SC)" userId="4e02b359-dbb7-4663-9847-8dfd14d64cd0" providerId="ADAL" clId="{8AD41D7A-ECBE-4337-86CF-7A4F9275F6FB}" dt="2026-10-06T18:14:24.272" v="1043" actId="478"/>
          <ac:spMkLst>
            <pc:docMk/>
            <pc:sldMk cId="3458606755" sldId="268"/>
            <ac:spMk id="8" creationId="{DB57F919-62C0-64CB-F8C9-3C20ACCE6F21}"/>
          </ac:spMkLst>
        </pc:spChg>
        <pc:spChg chg="add">
          <ac:chgData name="Elliott, Elizabeth (HC/SC)" userId="4e02b359-dbb7-4663-9847-8dfd14d64cd0" providerId="ADAL" clId="{8AD41D7A-ECBE-4337-86CF-7A4F9275F6FB}" dt="2026-10-06T18:13:08.570" v="1039" actId="22"/>
          <ac:spMkLst>
            <pc:docMk/>
            <pc:sldMk cId="3458606755" sldId="268"/>
            <ac:spMk id="9" creationId="{6BF6A47C-CB60-CE28-700A-2DE0416A5671}"/>
          </ac:spMkLst>
        </pc:spChg>
      </pc:sldChg>
      <pc:sldChg chg="modSp add mod modNotesTx">
        <pc:chgData name="Elliott, Elizabeth (HC/SC)" userId="4e02b359-dbb7-4663-9847-8dfd14d64cd0" providerId="ADAL" clId="{8AD41D7A-ECBE-4337-86CF-7A4F9275F6FB}" dt="2026-10-06T18:18:00.098" v="1061" actId="20577"/>
        <pc:sldMkLst>
          <pc:docMk/>
          <pc:sldMk cId="1708695227" sldId="269"/>
        </pc:sldMkLst>
        <pc:spChg chg="mod">
          <ac:chgData name="Elliott, Elizabeth (HC/SC)" userId="4e02b359-dbb7-4663-9847-8dfd14d64cd0" providerId="ADAL" clId="{8AD41D7A-ECBE-4337-86CF-7A4F9275F6FB}" dt="2026-10-06T18:17:38.640" v="1060" actId="207"/>
          <ac:spMkLst>
            <pc:docMk/>
            <pc:sldMk cId="1708695227" sldId="269"/>
            <ac:spMk id="3" creationId="{46DFFEB0-5475-1B1C-4F46-F7A063FFCAD4}"/>
          </ac:spMkLst>
        </pc:spChg>
      </pc:sldChg>
      <pc:sldChg chg="delSp modSp add mod">
        <pc:chgData name="Elliott, Elizabeth (HC/SC)" userId="4e02b359-dbb7-4663-9847-8dfd14d64cd0" providerId="ADAL" clId="{8AD41D7A-ECBE-4337-86CF-7A4F9275F6FB}" dt="2026-10-06T19:24:32.853" v="2045" actId="14100"/>
        <pc:sldMkLst>
          <pc:docMk/>
          <pc:sldMk cId="1871140008" sldId="270"/>
        </pc:sldMkLst>
        <pc:spChg chg="del mod">
          <ac:chgData name="Elliott, Elizabeth (HC/SC)" userId="4e02b359-dbb7-4663-9847-8dfd14d64cd0" providerId="ADAL" clId="{8AD41D7A-ECBE-4337-86CF-7A4F9275F6FB}" dt="2026-10-06T18:34:14.127" v="1669"/>
          <ac:spMkLst>
            <pc:docMk/>
            <pc:sldMk cId="1871140008" sldId="270"/>
            <ac:spMk id="3" creationId="{2630BB46-A427-DA14-248A-80B8F399FB86}"/>
          </ac:spMkLst>
        </pc:spChg>
        <pc:spChg chg="del">
          <ac:chgData name="Elliott, Elizabeth (HC/SC)" userId="4e02b359-dbb7-4663-9847-8dfd14d64cd0" providerId="ADAL" clId="{8AD41D7A-ECBE-4337-86CF-7A4F9275F6FB}" dt="2026-10-06T18:34:14.127" v="1667" actId="478"/>
          <ac:spMkLst>
            <pc:docMk/>
            <pc:sldMk cId="1871140008" sldId="270"/>
            <ac:spMk id="6" creationId="{481BC4D4-70BA-ED5E-2767-8595CF88A514}"/>
          </ac:spMkLst>
        </pc:spChg>
        <pc:spChg chg="mod">
          <ac:chgData name="Elliott, Elizabeth (HC/SC)" userId="4e02b359-dbb7-4663-9847-8dfd14d64cd0" providerId="ADAL" clId="{8AD41D7A-ECBE-4337-86CF-7A4F9275F6FB}" dt="2026-10-06T18:33:55.537" v="1663" actId="20577"/>
          <ac:spMkLst>
            <pc:docMk/>
            <pc:sldMk cId="1871140008" sldId="270"/>
            <ac:spMk id="7" creationId="{DABBE9B4-C9A0-6DA9-572E-43EDB0D0E355}"/>
          </ac:spMkLst>
        </pc:spChg>
        <pc:spChg chg="mod">
          <ac:chgData name="Elliott, Elizabeth (HC/SC)" userId="4e02b359-dbb7-4663-9847-8dfd14d64cd0" providerId="ADAL" clId="{8AD41D7A-ECBE-4337-86CF-7A4F9275F6FB}" dt="2026-10-06T19:24:32.853" v="2045" actId="14100"/>
          <ac:spMkLst>
            <pc:docMk/>
            <pc:sldMk cId="1871140008" sldId="270"/>
            <ac:spMk id="8" creationId="{51B6F9C9-1675-67BD-09F5-9BACFE867FCE}"/>
          </ac:spMkLst>
        </pc:spChg>
      </pc:sldChg>
      <pc:sldMasterChg chg="addSp mod delSldLayout">
        <pc:chgData name="Elliott, Elizabeth (HC/SC)" userId="4e02b359-dbb7-4663-9847-8dfd14d64cd0" providerId="ADAL" clId="{8AD41D7A-ECBE-4337-86CF-7A4F9275F6FB}" dt="2026-10-06T18:33:28.502" v="1627" actId="47"/>
        <pc:sldMasterMkLst>
          <pc:docMk/>
          <pc:sldMasterMk cId="0" sldId="2147483648"/>
        </pc:sldMasterMkLst>
        <pc:spChg chg="add">
          <ac:chgData name="Elliott, Elizabeth (HC/SC)" userId="4e02b359-dbb7-4663-9847-8dfd14d64cd0" providerId="ADAL" clId="{8AD41D7A-ECBE-4337-86CF-7A4F9275F6FB}" dt="2026-10-06T16:09:04.007" v="3" actId="33475"/>
          <ac:spMkLst>
            <pc:docMk/>
            <pc:sldMasterMk cId="0" sldId="2147483648"/>
            <ac:spMk id="6" creationId="{52FDC3B0-B2AB-E3A3-B0C1-99811595A447}"/>
          </ac:spMkLst>
        </pc:spChg>
        <pc:sldLayoutChg chg="del">
          <pc:chgData name="Elliott, Elizabeth (HC/SC)" userId="4e02b359-dbb7-4663-9847-8dfd14d64cd0" providerId="ADAL" clId="{8AD41D7A-ECBE-4337-86CF-7A4F9275F6FB}" dt="2026-10-06T18:33:28.502" v="1627" actId="47"/>
          <pc:sldLayoutMkLst>
            <pc:docMk/>
            <pc:sldMasterMk cId="0" sldId="2147483648"/>
            <pc:sldLayoutMk cId="0" sldId="214748366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Beth Elliott – EWG Chair </a:t>
            </a:r>
          </a:p>
          <a:p>
            <a:r>
              <a:rPr lang="en-CA" dirty="0"/>
              <a:t>Rosalie Awad - Rapporteur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6710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6925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2400" dirty="0"/>
              <a:t>Egypt (unclear nomination): “proposes moving the following contaminants to OHPL …- lead - inorganic tin – PAHs”</a:t>
            </a:r>
          </a:p>
          <a:p>
            <a:endParaRPr lang="en-CA" sz="2400" dirty="0"/>
          </a:p>
          <a:p>
            <a:r>
              <a:rPr lang="en-CA" sz="2400" dirty="0"/>
              <a:t>Chair response: </a:t>
            </a:r>
            <a:r>
              <a:rPr lang="en-CA" sz="2400" dirty="0">
                <a:sym typeface="Wingdings" panose="05000000000000000000" pitchFamily="2" charset="2"/>
              </a:rPr>
              <a:t> </a:t>
            </a:r>
            <a:r>
              <a:rPr lang="en-CA" sz="2400" dirty="0"/>
              <a:t>Tin MLs and PAH CoP are already in the OHPL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77463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D7F1B-2E2F-21B2-1D1E-372E07CFB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41A366-8A0A-AF43-5191-0D95483AB9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91EC4C-25BA-4333-E66B-10FDE0EEDD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4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92233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12E3F-D463-C9BC-FD62-853DD5B9E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4FE55A-0324-FCFD-2AE7-F62BDB78D6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60C76A-5745-4FC6-37AA-F3308D79A2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57354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C62A7-4E65-5012-C0B3-1BB8E7F74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F2CD73-42E0-D304-4595-F203D07030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78AF29-FC45-4172-4EB3-021952B7EA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  <a:p>
            <a:pPr marL="0" lvl="3" indent="0" algn="l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endParaRPr lang="en-CA" dirty="0">
              <a:solidFill>
                <a:schemeClr val="bg1"/>
              </a:solidFill>
              <a:latin typeface="Bernina Sans Condensed Exbold" panose="0200000000000000000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44411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694E8-186D-56B8-78AA-A6697535E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2A010C-D651-7B36-4350-056FFA9FC4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3D322C-7948-84FD-2913-D3B6785DFF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200" b="0" i="0" u="sng" strike="noStrike" baseline="0" dirty="0">
                <a:latin typeface="+mn-lt"/>
                <a:ea typeface="+mn-ea"/>
                <a:cs typeface="+mn-cs"/>
                <a:sym typeface="Helvetica Neue"/>
              </a:rPr>
              <a:t>Rapid Risk Analysis Guidelines: </a:t>
            </a:r>
          </a:p>
          <a:p>
            <a:pPr marL="0" lvl="3" indent="0" algn="l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dirty="0">
                <a:solidFill>
                  <a:schemeClr val="bg1"/>
                </a:solidFill>
                <a:latin typeface="Bernina Sans Condensed Exbold" panose="02000000000000000000"/>
              </a:rPr>
              <a:t>Could </a:t>
            </a:r>
            <a:r>
              <a:rPr lang="en-CA" dirty="0">
                <a:solidFill>
                  <a:schemeClr val="bg1"/>
                </a:solidFill>
                <a:latin typeface="Bernina Sans Condensed Exbold" panose="02000000000000000000"/>
              </a:rPr>
              <a:t>track in </a:t>
            </a:r>
            <a:r>
              <a:rPr lang="en-CA" b="1" dirty="0">
                <a:solidFill>
                  <a:schemeClr val="bg1"/>
                </a:solidFill>
                <a:latin typeface="Bernina Sans Condensed Exbold" panose="02000000000000000000"/>
              </a:rPr>
              <a:t>Annex III-Existing Codex standards subject to ongoing work </a:t>
            </a:r>
            <a:r>
              <a:rPr lang="en-CA" dirty="0">
                <a:solidFill>
                  <a:schemeClr val="bg1"/>
                </a:solidFill>
                <a:latin typeface="Bernina Sans Condensed Exbold" panose="02000000000000000000"/>
              </a:rPr>
              <a:t>once approved by CCCF as new work </a:t>
            </a:r>
          </a:p>
          <a:p>
            <a:pPr marL="0" marR="0" lvl="3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CA" dirty="0">
                <a:solidFill>
                  <a:schemeClr val="bg1"/>
                </a:solidFill>
                <a:latin typeface="Bernina Sans Condensed Exbold" panose="02000000000000000000"/>
              </a:rPr>
              <a:t>Doesn’t yet meet criteria for inclusion in List A.1 </a:t>
            </a:r>
            <a:r>
              <a:rPr lang="en-CA" sz="2400" dirty="0"/>
              <a:t>(≥25 years old (2000 and earlier)) </a:t>
            </a:r>
            <a:r>
              <a:rPr lang="en-CA" dirty="0">
                <a:solidFill>
                  <a:schemeClr val="bg1"/>
                </a:solidFill>
                <a:latin typeface="Bernina Sans Condensed Exbold" panose="02000000000000000000"/>
              </a:rPr>
              <a:t>or </a:t>
            </a:r>
            <a:r>
              <a:rPr lang="en-CA" sz="2400" dirty="0"/>
              <a:t>List A.2 (≥15 and &lt;25 years old (2001-2010)) </a:t>
            </a:r>
            <a:endParaRPr lang="en-CA" sz="1000" u="sng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200" b="0" i="0" u="none" strike="noStrike" baseline="0" dirty="0"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CA" sz="2200" b="0" i="0" u="none" strike="noStrike" baseline="0" dirty="0">
                <a:latin typeface="+mn-lt"/>
                <a:ea typeface="+mn-ea"/>
                <a:cs typeface="+mn-cs"/>
                <a:sym typeface="Helvetica Neue"/>
              </a:rPr>
              <a:t>Suggest proposing as new work under Agenda Item 21-Other Business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200" b="0" i="0" u="none" strike="noStrike" baseline="0" dirty="0">
              <a:latin typeface="+mn-lt"/>
              <a:ea typeface="+mn-ea"/>
              <a:cs typeface="+mn-cs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200" b="0" i="0" u="none" strike="noStrike" baseline="0" dirty="0">
                <a:latin typeface="+mn-lt"/>
                <a:ea typeface="+mn-ea"/>
                <a:cs typeface="+mn-cs"/>
                <a:sym typeface="Helvetica Neue"/>
              </a:rPr>
              <a:t>Other note: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CXG 92-2019 is the only guideline document to date that </a:t>
            </a:r>
            <a:r>
              <a:rPr lang="en-US" sz="2400" dirty="0"/>
              <a:t>CCCF has generated</a:t>
            </a:r>
          </a:p>
          <a:p>
            <a:endParaRPr lang="en-CA" sz="2200" b="0" i="0" u="sng" strike="noStrike" baseline="0" dirty="0">
              <a:latin typeface="+mn-lt"/>
              <a:ea typeface="+mn-ea"/>
              <a:cs typeface="+mn-cs"/>
              <a:sym typeface="Helvetica Neue"/>
            </a:endParaRPr>
          </a:p>
          <a:p>
            <a:r>
              <a:rPr lang="en-CA" sz="2200" b="0" i="0" u="sng" strike="noStrike" baseline="0" dirty="0">
                <a:latin typeface="+mn-lt"/>
                <a:ea typeface="+mn-ea"/>
                <a:cs typeface="+mn-cs"/>
                <a:sym typeface="Helvetica Neue"/>
              </a:rPr>
              <a:t>Sampling plan for dried figs: </a:t>
            </a:r>
          </a:p>
          <a:p>
            <a:r>
              <a:rPr lang="en-CA" sz="2200" b="0" i="0" u="none" strike="noStrike" baseline="0" dirty="0">
                <a:latin typeface="+mn-lt"/>
                <a:ea typeface="+mn-ea"/>
                <a:cs typeface="+mn-cs"/>
                <a:sym typeface="Helvetica Neue"/>
              </a:rPr>
              <a:t>ANNEX IV - Codex sampling plans requiring review for alignment with the revised </a:t>
            </a:r>
            <a:r>
              <a:rPr lang="en-CA" sz="2200" b="0" i="1" u="none" strike="noStrike" baseline="0" dirty="0">
                <a:latin typeface="+mn-lt"/>
                <a:ea typeface="+mn-ea"/>
                <a:cs typeface="+mn-cs"/>
                <a:sym typeface="Helvetica Neue"/>
              </a:rPr>
              <a:t>Guidelines on sampling </a:t>
            </a:r>
            <a:r>
              <a:rPr lang="en-CA" sz="2200" b="0" i="0" u="none" strike="noStrike" baseline="0" dirty="0">
                <a:latin typeface="+mn-lt"/>
                <a:ea typeface="+mn-ea"/>
                <a:cs typeface="+mn-cs"/>
                <a:sym typeface="Helvetica Neue"/>
              </a:rPr>
              <a:t>(CXC 50-2004) </a:t>
            </a:r>
            <a:endParaRPr lang="en-CA" b="0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200" b="0" i="0" u="none" strike="noStrike" baseline="0" dirty="0">
                <a:latin typeface="+mn-lt"/>
                <a:ea typeface="+mn-ea"/>
                <a:cs typeface="+mn-cs"/>
                <a:sym typeface="Helvetica Neue"/>
              </a:rPr>
              <a:t>Footnote 1: Reviews recommended to be conducted at the same time as updates of the associated ML(s) (REP25/CF18, para. 164) 	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200" b="0" i="0" u="none" strike="noStrike" baseline="0" dirty="0">
                <a:latin typeface="+mn-lt"/>
                <a:ea typeface="+mn-ea"/>
                <a:cs typeface="+mn-cs"/>
                <a:sym typeface="Helvetica Neue"/>
              </a:rPr>
              <a:t>Wait until the ML for dried figs is up for review?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200" b="0" i="0" u="none" strike="noStrike" baseline="0" dirty="0">
                <a:latin typeface="+mn-lt"/>
                <a:ea typeface="+mn-ea"/>
                <a:cs typeface="+mn-cs"/>
                <a:sym typeface="Helvetica Neue"/>
              </a:rPr>
              <a:t>ML for dried figs will be in List A.2 in 3 years 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200" b="0" i="0" u="none" strike="noStrike" baseline="0" dirty="0">
              <a:latin typeface="+mn-lt"/>
              <a:ea typeface="+mn-ea"/>
              <a:cs typeface="+mn-cs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200" b="0" i="0" u="none" strike="noStrike" baseline="0" dirty="0">
              <a:latin typeface="+mn-lt"/>
              <a:ea typeface="+mn-ea"/>
              <a:cs typeface="+mn-cs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200" b="0" i="0" u="none" strike="noStrike" baseline="0" dirty="0">
              <a:latin typeface="+mn-lt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8062440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CB713-2E98-A941-80CE-4366B73D4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0D3025-6D0A-86EC-47B3-522D02BE93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C02170-EF95-53B2-1088-0B6479FA82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400" dirty="0"/>
              <a:t>Husked Rice ML: EU recommended it to List B </a:t>
            </a:r>
            <a:r>
              <a:rPr lang="en-CA" sz="2400" dirty="0">
                <a:sym typeface="Wingdings" panose="05000000000000000000" pitchFamily="2" charset="2"/>
              </a:rPr>
              <a:t> interested in chairing?</a:t>
            </a:r>
            <a:endParaRPr lang="en-CA" sz="2400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400" dirty="0"/>
          </a:p>
          <a:p>
            <a:r>
              <a:rPr lang="en-CA" sz="2400" dirty="0"/>
              <a:t>ML for arsenic in fat spreads and blended spreads in List A.2 (bundle with any ML review that’s initiated for arsenic in edible fats and oils?) </a:t>
            </a:r>
          </a:p>
          <a:p>
            <a:endParaRPr lang="en-CA" sz="24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13119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C9102-42D6-5627-8E1B-D96CB7C1D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F24D42-4724-6D45-7332-F3B5A0505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BCBA94-8D19-6728-AEB8-0A73753856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02778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D83FD-411B-7353-9558-ED8F7DDA3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AED054-7F4B-3913-7F8B-5845025C0F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E4E1FE-77BB-027A-A8F7-9364D0ABEB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44492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GSC Templat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AEDC1AE-42F9-8D76-E22B-6C1687C56D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GSC Templat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E4AC648-72B6-B041-97D3-50238973BF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24384000" cy="13716001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GSC Templat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4CD110-16B9-58D6-35DB-BD675D5FA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9" y="0"/>
            <a:ext cx="24356291" cy="1372260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Titolo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FDC3B0-B2AB-E3A3-B0C1-99811595A44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22525038" y="63500"/>
            <a:ext cx="1827212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A" sz="12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Unclassified / Non classifié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6487B3-C567-DAD4-4D13-C7150B712E7C}"/>
              </a:ext>
            </a:extLst>
          </p:cNvPr>
          <p:cNvSpPr txBox="1"/>
          <p:nvPr/>
        </p:nvSpPr>
        <p:spPr>
          <a:xfrm>
            <a:off x="3250670" y="5667760"/>
            <a:ext cx="18493762" cy="50577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 pitchFamily="50" charset="0"/>
                <a:sym typeface="Helvetica Neue"/>
              </a:rPr>
              <a:t>CCCF19</a:t>
            </a:r>
            <a:endParaRPr lang="en-US" sz="8000" dirty="0">
              <a:solidFill>
                <a:schemeClr val="bg1"/>
              </a:solidFill>
              <a:latin typeface="Bernina Sans Condensed Exbold" panose="02000000000000000000" pitchFamily="50" charset="0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000" dirty="0">
              <a:solidFill>
                <a:schemeClr val="bg1"/>
              </a:solidFill>
              <a:latin typeface="Bernina Sans Condensed Exbold" panose="02000000000000000000" pitchFamily="50" charset="0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Bernina Sans Condensed Sbold" panose="02000000000000000000" pitchFamily="50" charset="0"/>
              </a:rPr>
              <a:t>CODEX COMMITTEE ON CONTAMINANTS IN FOODS</a:t>
            </a: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Sbold" panose="02000000000000000000" pitchFamily="50" charset="0"/>
                <a:sym typeface="Helvetica Neue"/>
              </a:rPr>
              <a:t>Agenda item 18 - Review of Codex standards for contaminants</a:t>
            </a: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0696C8-A091-2C9F-BA31-29F27C0197A6}"/>
              </a:ext>
            </a:extLst>
          </p:cNvPr>
          <p:cNvSpPr txBox="1"/>
          <p:nvPr/>
        </p:nvSpPr>
        <p:spPr>
          <a:xfrm>
            <a:off x="617906" y="5218313"/>
            <a:ext cx="10937990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EB8E1B-844C-D9F1-5CA7-36798BFCED7A}"/>
              </a:ext>
            </a:extLst>
          </p:cNvPr>
          <p:cNvSpPr txBox="1"/>
          <p:nvPr/>
        </p:nvSpPr>
        <p:spPr>
          <a:xfrm>
            <a:off x="950976" y="3302102"/>
            <a:ext cx="9070848" cy="92435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marR="0" indent="-6858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CA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Discuss CL 2026/64-CF comments</a:t>
            </a:r>
          </a:p>
          <a:p>
            <a:pPr marR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CA" sz="5400" dirty="0">
                <a:solidFill>
                  <a:schemeClr val="bg1"/>
                </a:solidFill>
                <a:latin typeface="Bernina Sans Condensed Exbold" panose="02000000000000000000"/>
              </a:rPr>
              <a:t>Seek agreement on:</a:t>
            </a:r>
            <a:endParaRPr kumimoji="0" lang="en-CA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Exbold" panose="02000000000000000000"/>
              <a:sym typeface="Helvetica Neue"/>
            </a:endParaRPr>
          </a:p>
          <a:p>
            <a:pPr marL="571500" marR="0" indent="-5715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CA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Nominations from Lists A </a:t>
            </a:r>
            <a:r>
              <a:rPr lang="en-CA" sz="5400" dirty="0">
                <a:solidFill>
                  <a:schemeClr val="bg1"/>
                </a:solidFill>
                <a:latin typeface="Bernina Sans Condensed Exbold" panose="02000000000000000000"/>
              </a:rPr>
              <a:t>&amp;</a:t>
            </a:r>
            <a:r>
              <a:rPr kumimoji="0" lang="en-CA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 B to include in OHPL</a:t>
            </a:r>
          </a:p>
          <a:p>
            <a:pPr marL="571500" marR="0" indent="-5715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CA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Nominations in OHPL considered highest priority for review </a:t>
            </a:r>
          </a:p>
          <a:p>
            <a:pPr marL="571500" marR="0" indent="-5715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CA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Volunteers to lead or co-lead </a:t>
            </a:r>
            <a:r>
              <a:rPr lang="en-CA" sz="5400" dirty="0">
                <a:solidFill>
                  <a:schemeClr val="bg1"/>
                </a:solidFill>
                <a:latin typeface="Bernina Sans Condensed Exbold" panose="02000000000000000000"/>
              </a:rPr>
              <a:t>review of standards in OHPL </a:t>
            </a:r>
          </a:p>
          <a:p>
            <a:pPr marL="571500" marR="0" indent="-5715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CA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Recommendations CCCF19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F37814-2688-7B8E-61A6-4E86D15F62F7}"/>
              </a:ext>
            </a:extLst>
          </p:cNvPr>
          <p:cNvSpPr txBox="1"/>
          <p:nvPr/>
        </p:nvSpPr>
        <p:spPr>
          <a:xfrm>
            <a:off x="1405173" y="1840167"/>
            <a:ext cx="9765792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8800" b="1" dirty="0">
                <a:solidFill>
                  <a:schemeClr val="bg1"/>
                </a:solidFill>
                <a:latin typeface="Bernina Sans Condensed Exbold" panose="02000000000000000000"/>
              </a:rPr>
              <a:t>VWG Objectives</a:t>
            </a:r>
            <a:endParaRPr kumimoji="0" lang="en-CA" sz="8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Exbold" panose="02000000000000000000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A5E824-C770-5F13-D1C0-7FAAACE57678}"/>
              </a:ext>
            </a:extLst>
          </p:cNvPr>
          <p:cNvSpPr txBox="1"/>
          <p:nvPr/>
        </p:nvSpPr>
        <p:spPr>
          <a:xfrm>
            <a:off x="2652154" y="4181754"/>
            <a:ext cx="18123408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45C866-996D-D0E7-5281-38756D0D9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1" y="13029432"/>
            <a:ext cx="9375022" cy="339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A67951-CFE8-E3CD-4D49-DC652955D9F3}"/>
              </a:ext>
            </a:extLst>
          </p:cNvPr>
          <p:cNvSpPr txBox="1"/>
          <p:nvPr/>
        </p:nvSpPr>
        <p:spPr>
          <a:xfrm>
            <a:off x="552041" y="12916852"/>
            <a:ext cx="1111226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3000" b="1" dirty="0">
                <a:solidFill>
                  <a:srgbClr val="0070C0"/>
                </a:solidFill>
                <a:latin typeface="Bernina Sans Condensed" pitchFamily="50" charset="0"/>
              </a:rPr>
              <a:t>Codex Committee on Contaminants in Foods</a:t>
            </a: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286788-D929-B0BE-304E-4462F6AD2641}"/>
              </a:ext>
            </a:extLst>
          </p:cNvPr>
          <p:cNvSpPr txBox="1"/>
          <p:nvPr/>
        </p:nvSpPr>
        <p:spPr>
          <a:xfrm>
            <a:off x="1614390" y="4475080"/>
            <a:ext cx="22198110" cy="75815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CA" sz="5400" dirty="0">
                <a:solidFill>
                  <a:schemeClr val="bg1"/>
                </a:solidFill>
                <a:latin typeface="Bernina Sans Condensed Exbold" panose="02000000000000000000"/>
              </a:rPr>
              <a:t>8 member countries commented 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CA" sz="5400" dirty="0">
                <a:solidFill>
                  <a:schemeClr val="bg1"/>
                </a:solidFill>
                <a:latin typeface="Bernina Sans Condensed Exbold" panose="02000000000000000000"/>
              </a:rPr>
              <a:t>Nominations from Lists A and B to include in OHPL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CA" sz="5400" dirty="0">
                <a:solidFill>
                  <a:schemeClr val="bg1"/>
                </a:solidFill>
                <a:latin typeface="Bernina Sans Condensed Exbold" panose="02000000000000000000"/>
              </a:rPr>
              <a:t>Nominations from OHPL highest priority for review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endParaRPr lang="en-CA" sz="5400" dirty="0">
              <a:solidFill>
                <a:schemeClr val="bg1"/>
              </a:solidFill>
              <a:latin typeface="Bernina Sans Condensed Exbold" panose="02000000000000000000"/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CA" sz="5400" dirty="0">
                <a:solidFill>
                  <a:schemeClr val="bg1"/>
                </a:solidFill>
                <a:latin typeface="Bernina Sans Condensed Exbold" panose="02000000000000000000"/>
              </a:rPr>
              <a:t>Nominations must include: </a:t>
            </a:r>
          </a:p>
          <a:p>
            <a:pPr marL="504000" lvl="7" indent="-685800" algn="l">
              <a:buFont typeface="Wingdings" panose="05000000000000000000" pitchFamily="2" charset="2"/>
              <a:buChar char="ü"/>
            </a:pPr>
            <a:r>
              <a:rPr lang="en-CA" sz="5400" dirty="0">
                <a:solidFill>
                  <a:schemeClr val="bg1"/>
                </a:solidFill>
                <a:latin typeface="Bernina Sans Condensed Exbold" panose="02000000000000000000"/>
              </a:rPr>
              <a:t>Contaminant </a:t>
            </a:r>
          </a:p>
          <a:p>
            <a:pPr marL="504000" lvl="3" indent="-685800" algn="l">
              <a:buFont typeface="Wingdings" panose="05000000000000000000" pitchFamily="2" charset="2"/>
              <a:buChar char="ü"/>
            </a:pPr>
            <a:r>
              <a:rPr lang="en-CA" sz="5400" dirty="0">
                <a:solidFill>
                  <a:schemeClr val="bg1"/>
                </a:solidFill>
                <a:latin typeface="Bernina Sans Condensed Exbold" panose="02000000000000000000"/>
              </a:rPr>
              <a:t>Food </a:t>
            </a:r>
          </a:p>
          <a:p>
            <a:pPr marL="504000" lvl="3" indent="-685800" algn="l">
              <a:buFont typeface="Wingdings" panose="05000000000000000000" pitchFamily="2" charset="2"/>
              <a:buChar char="ü"/>
            </a:pPr>
            <a:r>
              <a:rPr lang="en-CA" sz="5400" dirty="0">
                <a:solidFill>
                  <a:schemeClr val="bg1"/>
                </a:solidFill>
                <a:latin typeface="Bernina Sans Condensed Exbold" panose="02000000000000000000"/>
              </a:rPr>
              <a:t>Standard type (e.g. ML) </a:t>
            </a:r>
          </a:p>
          <a:p>
            <a:pPr marL="685800" marR="0" indent="-6858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Exbold" panose="02000000000000000000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A97A93-CA54-9633-6D12-B6F556EC7E64}"/>
              </a:ext>
            </a:extLst>
          </p:cNvPr>
          <p:cNvSpPr txBox="1"/>
          <p:nvPr/>
        </p:nvSpPr>
        <p:spPr>
          <a:xfrm>
            <a:off x="1806308" y="2161148"/>
            <a:ext cx="20135088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sz="8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Comments in response to CL 2026/64-CF  </a:t>
            </a:r>
          </a:p>
        </p:txBody>
      </p:sp>
      <p:sp>
        <p:nvSpPr>
          <p:cNvPr id="9" name="Arrow: Chevron 8">
            <a:extLst>
              <a:ext uri="{FF2B5EF4-FFF2-40B4-BE49-F238E27FC236}">
                <a16:creationId xmlns:a16="http://schemas.microsoft.com/office/drawing/2014/main" id="{C546133F-164D-1E16-9CCC-4C6369133BA9}"/>
              </a:ext>
            </a:extLst>
          </p:cNvPr>
          <p:cNvSpPr/>
          <p:nvPr/>
        </p:nvSpPr>
        <p:spPr>
          <a:xfrm>
            <a:off x="17334647" y="5397136"/>
            <a:ext cx="688712" cy="1600200"/>
          </a:xfrm>
          <a:prstGeom prst="chevron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053D5-0003-7763-DAB5-9F22F518AD56}"/>
              </a:ext>
            </a:extLst>
          </p:cNvPr>
          <p:cNvSpPr txBox="1"/>
          <p:nvPr/>
        </p:nvSpPr>
        <p:spPr>
          <a:xfrm>
            <a:off x="18519764" y="5286929"/>
            <a:ext cx="455121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CA" sz="5400" dirty="0">
                <a:solidFill>
                  <a:schemeClr val="bg1"/>
                </a:solidFill>
                <a:latin typeface="Bernina Sans Condensed Exbold" panose="02000000000000000000"/>
              </a:rPr>
              <a:t>some unclear nominations</a:t>
            </a:r>
            <a:endParaRPr kumimoji="0" lang="en-CA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Exbold" panose="02000000000000000000"/>
              <a:sym typeface="Helvetica Neue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97EA6D-DE09-2C9E-E1F4-49FA7C2D78DE}"/>
              </a:ext>
            </a:extLst>
          </p:cNvPr>
          <p:cNvSpPr txBox="1"/>
          <p:nvPr/>
        </p:nvSpPr>
        <p:spPr>
          <a:xfrm>
            <a:off x="11398829" y="8312939"/>
            <a:ext cx="9986332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2" algn="l">
              <a:buFont typeface="Wingdings" panose="05000000000000000000" pitchFamily="2" charset="2"/>
              <a:buChar char="ü"/>
            </a:pPr>
            <a:r>
              <a:rPr lang="en-CA" sz="5400" dirty="0">
                <a:solidFill>
                  <a:schemeClr val="bg1"/>
                </a:solidFill>
                <a:latin typeface="Bernina Sans Condensed Exbold" panose="02000000000000000000"/>
              </a:rPr>
              <a:t>List name/number </a:t>
            </a:r>
          </a:p>
          <a:p>
            <a:pPr lvl="2" algn="l">
              <a:buFont typeface="Wingdings" panose="05000000000000000000" pitchFamily="2" charset="2"/>
              <a:buChar char="ü"/>
            </a:pPr>
            <a:r>
              <a:rPr lang="en-CA" sz="5400" dirty="0">
                <a:solidFill>
                  <a:schemeClr val="bg1"/>
                </a:solidFill>
                <a:latin typeface="Bernina Sans Condensed Exbold" panose="02000000000000000000"/>
              </a:rPr>
              <a:t>Prioritization criteria </a:t>
            </a:r>
          </a:p>
          <a:p>
            <a:pPr lvl="2" indent="0" algn="l"/>
            <a:r>
              <a:rPr lang="en-CA" sz="5400" dirty="0">
                <a:solidFill>
                  <a:schemeClr val="bg1"/>
                </a:solidFill>
                <a:latin typeface="Bernina Sans Condensed Exbold" panose="02000000000000000000"/>
              </a:rPr>
              <a:t>	       or</a:t>
            </a:r>
          </a:p>
          <a:p>
            <a:pPr marL="685800" lvl="2" indent="-685800" algn="l">
              <a:buFont typeface="Wingdings" panose="05000000000000000000" pitchFamily="2" charset="2"/>
              <a:buChar char="ü"/>
            </a:pPr>
            <a:r>
              <a:rPr lang="en-CA" sz="5400" dirty="0">
                <a:solidFill>
                  <a:schemeClr val="bg1"/>
                </a:solidFill>
                <a:latin typeface="Bernina Sans Condensed Exbold" panose="02000000000000000000"/>
              </a:rPr>
              <a:t> Other reasonable rationale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2352B-BD5A-BBE9-310D-D2E8B0E2B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4F1AE8-B986-43AA-1D79-F19E00A75323}"/>
              </a:ext>
            </a:extLst>
          </p:cNvPr>
          <p:cNvSpPr txBox="1"/>
          <p:nvPr/>
        </p:nvSpPr>
        <p:spPr>
          <a:xfrm>
            <a:off x="2652154" y="4181754"/>
            <a:ext cx="18123408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0DF3E9-5B30-091C-C62C-9B9AAF8EF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1" y="13029432"/>
            <a:ext cx="9375022" cy="339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DBBB58-8B48-F684-B7A2-9663E937F7EE}"/>
              </a:ext>
            </a:extLst>
          </p:cNvPr>
          <p:cNvSpPr txBox="1"/>
          <p:nvPr/>
        </p:nvSpPr>
        <p:spPr>
          <a:xfrm>
            <a:off x="552041" y="12916852"/>
            <a:ext cx="1111226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3000" b="1" dirty="0">
                <a:solidFill>
                  <a:srgbClr val="0070C0"/>
                </a:solidFill>
                <a:latin typeface="Bernina Sans Condensed" pitchFamily="50" charset="0"/>
              </a:rPr>
              <a:t>Codex Committee on Contaminants in Foods</a:t>
            </a: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51272F-33FD-4587-942E-5F0506147C22}"/>
              </a:ext>
            </a:extLst>
          </p:cNvPr>
          <p:cNvSpPr txBox="1"/>
          <p:nvPr/>
        </p:nvSpPr>
        <p:spPr>
          <a:xfrm>
            <a:off x="1092945" y="4388787"/>
            <a:ext cx="22198110" cy="67505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marR="0" indent="-685800" algn="l" defTabSz="2438338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CA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Nominations of standards from Lists A and B to include in OHPL</a:t>
            </a:r>
          </a:p>
          <a:p>
            <a:pPr marL="685800" lvl="7" indent="-685800" algn="l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kumimoji="0" lang="en-CA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No new nominations</a:t>
            </a:r>
          </a:p>
          <a:p>
            <a:pPr marL="685800" lvl="6" indent="-68580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kumimoji="0" lang="en-CA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Exbold" panose="02000000000000000000"/>
              <a:sym typeface="Helvetica Neue"/>
            </a:endParaRPr>
          </a:p>
          <a:p>
            <a:pPr marL="685800" marR="0" indent="-685800" algn="l" defTabSz="2438338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CA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Nominations of standards in OHPL considered highest priority for review</a:t>
            </a:r>
          </a:p>
          <a:p>
            <a:pPr marL="685800" marR="0" indent="-685800" algn="l" defTabSz="2438338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en-CA" sz="5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CoP for PAHs in smoked and dried foods (CXC 68-2009) – wide consumption of smoked products (Senegal, reconfirmed interest)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FF74E7-14E7-141D-3471-D32724F00ECF}"/>
              </a:ext>
            </a:extLst>
          </p:cNvPr>
          <p:cNvSpPr txBox="1"/>
          <p:nvPr/>
        </p:nvSpPr>
        <p:spPr>
          <a:xfrm>
            <a:off x="1806308" y="2161148"/>
            <a:ext cx="20135088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sz="8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Comments in response to CL 2026/64-CF  </a:t>
            </a:r>
          </a:p>
        </p:txBody>
      </p:sp>
    </p:spTree>
    <p:extLst>
      <p:ext uri="{BB962C8B-B14F-4D97-AF65-F5344CB8AC3E}">
        <p14:creationId xmlns:p14="http://schemas.microsoft.com/office/powerpoint/2010/main" val="25380874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E4DAD-D5B9-1F2D-8B7E-18FA4775C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8E62C3C-999C-BD2D-B6FD-061AA9A3EE6F}"/>
              </a:ext>
            </a:extLst>
          </p:cNvPr>
          <p:cNvSpPr txBox="1"/>
          <p:nvPr/>
        </p:nvSpPr>
        <p:spPr>
          <a:xfrm>
            <a:off x="2652154" y="4181754"/>
            <a:ext cx="18123408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3960D8-BD68-4BFB-3D94-2DD3B2EDF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1" y="13029432"/>
            <a:ext cx="9375022" cy="339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FE2D3D-29E5-58DD-689A-8213871141E2}"/>
              </a:ext>
            </a:extLst>
          </p:cNvPr>
          <p:cNvSpPr txBox="1"/>
          <p:nvPr/>
        </p:nvSpPr>
        <p:spPr>
          <a:xfrm>
            <a:off x="552041" y="12916852"/>
            <a:ext cx="1111226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3000" b="1" dirty="0">
                <a:solidFill>
                  <a:srgbClr val="0070C0"/>
                </a:solidFill>
                <a:latin typeface="Bernina Sans Condensed" pitchFamily="50" charset="0"/>
              </a:rPr>
              <a:t>Codex Committee on Contaminants in Foods</a:t>
            </a: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9DA395-268E-B33D-B03F-EE728C906B77}"/>
              </a:ext>
            </a:extLst>
          </p:cNvPr>
          <p:cNvSpPr txBox="1"/>
          <p:nvPr/>
        </p:nvSpPr>
        <p:spPr>
          <a:xfrm>
            <a:off x="1806308" y="2161148"/>
            <a:ext cx="20135088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sz="8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Comments in response to CL 2026/64-CF  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4883D43-AC34-51FB-45C8-636BBDF97074}"/>
              </a:ext>
            </a:extLst>
          </p:cNvPr>
          <p:cNvSpPr txBox="1">
            <a:spLocks/>
          </p:cNvSpPr>
          <p:nvPr/>
        </p:nvSpPr>
        <p:spPr>
          <a:xfrm>
            <a:off x="1185319" y="3786144"/>
            <a:ext cx="22013362" cy="8844742"/>
          </a:xfrm>
          <a:prstGeom prst="rect">
            <a:avLst/>
          </a:prstGeom>
        </p:spPr>
        <p:txBody>
          <a:bodyPr/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 hangingPunct="1">
              <a:spcBef>
                <a:spcPts val="3600"/>
              </a:spcBef>
              <a:buFontTx/>
              <a:buNone/>
            </a:pPr>
            <a:r>
              <a:rPr lang="en-CA" dirty="0">
                <a:solidFill>
                  <a:schemeClr val="bg1"/>
                </a:solidFill>
                <a:latin typeface="Bernina Sans Condensed Exbold" panose="02000000000000000000"/>
              </a:rPr>
              <a:t>Updates to OHPL, “Other Comments or Information” column:</a:t>
            </a:r>
          </a:p>
          <a:p>
            <a:pPr hangingPunct="1">
              <a:spcBef>
                <a:spcPts val="3600"/>
              </a:spcBef>
            </a:pPr>
            <a:r>
              <a:rPr lang="en-CA" dirty="0">
                <a:solidFill>
                  <a:schemeClr val="bg1"/>
                </a:solidFill>
                <a:latin typeface="Bernina Sans Condensed Exbold" panose="02000000000000000000"/>
              </a:rPr>
              <a:t>Aflatoxins, ML – peanuts for further processing (USA)</a:t>
            </a:r>
          </a:p>
          <a:p>
            <a:pPr lvl="2" hangingPunct="1">
              <a:spcBef>
                <a:spcPts val="3600"/>
              </a:spcBef>
              <a:buFont typeface="Courier New" panose="02070309020205020404" pitchFamily="49" charset="0"/>
              <a:buChar char="o"/>
            </a:pPr>
            <a:r>
              <a:rPr lang="en-CA" dirty="0">
                <a:solidFill>
                  <a:schemeClr val="bg1"/>
                </a:solidFill>
                <a:latin typeface="Bernina Sans Condensed Exbold" panose="02000000000000000000"/>
              </a:rPr>
              <a:t>“Should not be prioritized for review as CCCF discontinued work on an ML for ready-to-eat (RTE) peanuts in 2025 due to intractable problems with data categorization for peanuts RTE and FFP.”</a:t>
            </a:r>
          </a:p>
          <a:p>
            <a:pPr hangingPunct="1">
              <a:spcBef>
                <a:spcPts val="3600"/>
              </a:spcBef>
            </a:pPr>
            <a:r>
              <a:rPr lang="en-CA" dirty="0">
                <a:solidFill>
                  <a:schemeClr val="bg1"/>
                </a:solidFill>
                <a:latin typeface="Bernina Sans Condensed Exbold" panose="02000000000000000000"/>
              </a:rPr>
              <a:t>Arsenic, MLs (x3) – Edible fats and oils; Husked Rice; Salt (USA)</a:t>
            </a:r>
          </a:p>
          <a:p>
            <a:pPr lvl="2" hangingPunct="1">
              <a:spcBef>
                <a:spcPts val="3600"/>
              </a:spcBef>
              <a:buFont typeface="Courier New" panose="02070309020205020404" pitchFamily="49" charset="0"/>
              <a:buChar char="o"/>
            </a:pPr>
            <a:r>
              <a:rPr lang="en-CA" dirty="0">
                <a:solidFill>
                  <a:schemeClr val="bg1"/>
                </a:solidFill>
                <a:latin typeface="Bernina Sans Condensed Exbold" panose="02000000000000000000"/>
              </a:rPr>
              <a:t>Reflect completion of JECFA101 evaluation in 2025 </a:t>
            </a:r>
          </a:p>
          <a:p>
            <a:pPr hangingPunct="1"/>
            <a:r>
              <a:rPr lang="en-CA" dirty="0">
                <a:solidFill>
                  <a:schemeClr val="bg1"/>
                </a:solidFill>
                <a:latin typeface="Bernina Sans Condensed Exbold" panose="02000000000000000000"/>
              </a:rPr>
              <a:t>Reflect current review status of standards according to information provided in Annex III- Existing Codex standards subject to ongoing work (USA) </a:t>
            </a:r>
          </a:p>
          <a:p>
            <a:pPr lvl="2" hangingPunct="1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Bernina Sans Condensed Exbold" panose="02000000000000000000"/>
            </a:endParaRPr>
          </a:p>
          <a:p>
            <a:pPr lvl="2" hangingPunct="1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Bernina Sans Condensed Exbold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91347548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E9A0F-AD41-FA99-6042-83E8187A9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71481F-3A16-4992-326C-EE99E784A286}"/>
              </a:ext>
            </a:extLst>
          </p:cNvPr>
          <p:cNvSpPr txBox="1"/>
          <p:nvPr/>
        </p:nvSpPr>
        <p:spPr>
          <a:xfrm>
            <a:off x="2652154" y="4181754"/>
            <a:ext cx="18123408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F2D9EC-D203-669D-B37F-E9D74A341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1" y="13029432"/>
            <a:ext cx="9375022" cy="339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5175C9-F889-A1A4-C159-C9BA0D09F12A}"/>
              </a:ext>
            </a:extLst>
          </p:cNvPr>
          <p:cNvSpPr txBox="1"/>
          <p:nvPr/>
        </p:nvSpPr>
        <p:spPr>
          <a:xfrm>
            <a:off x="552041" y="12916852"/>
            <a:ext cx="1111226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3000" b="1" dirty="0">
                <a:solidFill>
                  <a:srgbClr val="0070C0"/>
                </a:solidFill>
                <a:latin typeface="Bernina Sans Condensed" pitchFamily="50" charset="0"/>
              </a:rPr>
              <a:t>Codex Committee on Contaminants in Foods</a:t>
            </a: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0E8F7F-9468-2390-8F5F-4C006E4DE0E0}"/>
              </a:ext>
            </a:extLst>
          </p:cNvPr>
          <p:cNvSpPr txBox="1"/>
          <p:nvPr/>
        </p:nvSpPr>
        <p:spPr>
          <a:xfrm>
            <a:off x="1806308" y="2161148"/>
            <a:ext cx="20135088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sz="8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Comments in response to CL 2026/64-CF  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8F0D62FA-785E-CCD7-2E57-FCC3C8B2ACC0}"/>
              </a:ext>
            </a:extLst>
          </p:cNvPr>
          <p:cNvSpPr txBox="1">
            <a:spLocks/>
          </p:cNvSpPr>
          <p:nvPr/>
        </p:nvSpPr>
        <p:spPr>
          <a:xfrm>
            <a:off x="1185319" y="3629441"/>
            <a:ext cx="22013362" cy="8844742"/>
          </a:xfrm>
          <a:prstGeom prst="rect">
            <a:avLst/>
          </a:prstGeom>
        </p:spPr>
        <p:txBody>
          <a:bodyPr/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lvl="2" hangingPunct="1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Bernina Sans Condensed Exbold" panose="02000000000000000000"/>
            </a:endParaRP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1B0D5B08-125D-D2A7-F559-6E86B22227DF}"/>
              </a:ext>
            </a:extLst>
          </p:cNvPr>
          <p:cNvSpPr txBox="1">
            <a:spLocks/>
          </p:cNvSpPr>
          <p:nvPr/>
        </p:nvSpPr>
        <p:spPr>
          <a:xfrm>
            <a:off x="1402413" y="4174966"/>
            <a:ext cx="22289067" cy="9834659"/>
          </a:xfrm>
          <a:prstGeom prst="rect">
            <a:avLst/>
          </a:prstGeom>
        </p:spPr>
        <p:txBody>
          <a:bodyPr/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 hangingPunct="1">
              <a:spcBef>
                <a:spcPts val="3600"/>
              </a:spcBef>
              <a:buFontTx/>
              <a:buNone/>
            </a:pPr>
            <a:r>
              <a:rPr lang="en-US" dirty="0">
                <a:solidFill>
                  <a:schemeClr val="bg1"/>
                </a:solidFill>
                <a:latin typeface="Bernina Sans Condensed Exbold" panose="02000000000000000000"/>
              </a:rPr>
              <a:t>Update the </a:t>
            </a:r>
            <a:r>
              <a:rPr lang="en-US" i="1" dirty="0">
                <a:solidFill>
                  <a:schemeClr val="bg1"/>
                </a:solidFill>
                <a:latin typeface="Bernina Sans Condensed Exbold" panose="02000000000000000000"/>
              </a:rPr>
              <a:t>Guidelines for rapid risk analysis following instances of detection of contaminants in food where there is no regulatory level </a:t>
            </a:r>
            <a:r>
              <a:rPr lang="en-US" dirty="0">
                <a:solidFill>
                  <a:schemeClr val="bg1"/>
                </a:solidFill>
                <a:latin typeface="Bernina Sans Condensed Exbold" panose="02000000000000000000"/>
              </a:rPr>
              <a:t>(CXG 92-2019) (New Zealand) </a:t>
            </a:r>
          </a:p>
          <a:p>
            <a:pPr hangingPunct="1">
              <a:spcBef>
                <a:spcPts val="3600"/>
              </a:spcBef>
            </a:pPr>
            <a:r>
              <a:rPr lang="en-US" dirty="0">
                <a:solidFill>
                  <a:schemeClr val="bg1"/>
                </a:solidFill>
                <a:latin typeface="Bernina Sans Condensed Exbold" panose="02000000000000000000"/>
              </a:rPr>
              <a:t>USFDA’s expanded Decision Tree model reflects new scientific evidence and expanded scope</a:t>
            </a:r>
          </a:p>
          <a:p>
            <a:pPr hangingPunct="1">
              <a:spcBef>
                <a:spcPts val="3600"/>
              </a:spcBef>
            </a:pPr>
            <a:r>
              <a:rPr lang="en-US" dirty="0">
                <a:solidFill>
                  <a:schemeClr val="bg1"/>
                </a:solidFill>
                <a:latin typeface="Bernina Sans Condensed Exbold" panose="02000000000000000000"/>
              </a:rPr>
              <a:t>Referred to in 2025 FAO report, </a:t>
            </a:r>
            <a:r>
              <a:rPr lang="en-US" i="1" dirty="0">
                <a:solidFill>
                  <a:schemeClr val="bg1"/>
                </a:solidFill>
                <a:latin typeface="Bernina Sans Condensed Exbold" panose="02000000000000000000"/>
              </a:rPr>
              <a:t>Environmental inhibitors in agrifood systems </a:t>
            </a:r>
            <a:r>
              <a:rPr lang="en-US" i="1" dirty="0">
                <a:solidFill>
                  <a:schemeClr val="bg1"/>
                </a:solidFill>
                <a:latin typeface="Bernina Sans Condensed Exbold" panose="02000000000000000000"/>
                <a:sym typeface="Wingdings" panose="05000000000000000000" pitchFamily="2" charset="2"/>
              </a:rPr>
              <a:t></a:t>
            </a:r>
            <a:r>
              <a:rPr lang="en-US" i="1" dirty="0">
                <a:solidFill>
                  <a:schemeClr val="bg1"/>
                </a:solidFill>
                <a:latin typeface="Bernina Sans Condensed Exbold" panose="02000000000000000000"/>
              </a:rPr>
              <a:t> </a:t>
            </a:r>
            <a:r>
              <a:rPr lang="en-US" dirty="0">
                <a:solidFill>
                  <a:schemeClr val="bg1"/>
                </a:solidFill>
                <a:latin typeface="Bernina Sans Condensed Exbold" panose="02000000000000000000"/>
              </a:rPr>
              <a:t> consider if appropriate application </a:t>
            </a:r>
            <a:endParaRPr lang="en-US" i="1" dirty="0">
              <a:solidFill>
                <a:schemeClr val="bg1"/>
              </a:solidFill>
              <a:latin typeface="Bernina Sans Condensed Exbold" panose="02000000000000000000"/>
            </a:endParaRPr>
          </a:p>
          <a:p>
            <a:pPr hangingPunct="1">
              <a:spcBef>
                <a:spcPts val="3600"/>
              </a:spcBef>
            </a:pPr>
            <a:r>
              <a:rPr lang="en-US" dirty="0">
                <a:solidFill>
                  <a:schemeClr val="bg1"/>
                </a:solidFill>
                <a:latin typeface="Bernina Sans Condensed Exbold" panose="02000000000000000000"/>
              </a:rPr>
              <a:t>Include in prioritization for the review of Codex standards for contaminants </a:t>
            </a:r>
            <a:endParaRPr lang="en-CA" i="1" dirty="0">
              <a:solidFill>
                <a:schemeClr val="bg1"/>
              </a:solidFill>
              <a:latin typeface="Bernina Sans Condensed Exbold" panose="02000000000000000000"/>
            </a:endParaRPr>
          </a:p>
          <a:p>
            <a:pPr hangingPunct="1">
              <a:spcBef>
                <a:spcPts val="3600"/>
              </a:spcBef>
            </a:pPr>
            <a:endParaRPr lang="en-US" dirty="0">
              <a:solidFill>
                <a:schemeClr val="bg1"/>
              </a:solidFill>
              <a:latin typeface="Bernina Sans Condensed Exbold" panose="02000000000000000000"/>
            </a:endParaRPr>
          </a:p>
          <a:p>
            <a:pPr lvl="2" hangingPunct="1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Bernina Sans Condensed Exbold" panose="02000000000000000000"/>
            </a:endParaRPr>
          </a:p>
          <a:p>
            <a:pPr lvl="2" hangingPunct="1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Bernina Sans Condensed Exbold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61528813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0CB9C-DC93-49C3-728F-1434CB033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AEB2B2-8B3D-A022-F4DE-837C67B7C61E}"/>
              </a:ext>
            </a:extLst>
          </p:cNvPr>
          <p:cNvSpPr txBox="1"/>
          <p:nvPr/>
        </p:nvSpPr>
        <p:spPr>
          <a:xfrm>
            <a:off x="1175085" y="3039515"/>
            <a:ext cx="22922345" cy="94605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l" defTabSz="2438338" rtl="0" eaLnBrk="1" fontAlgn="auto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/>
            </a:pPr>
            <a:r>
              <a:rPr kumimoji="0" lang="en-CA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  <a:sym typeface="Helvetica Neue"/>
              </a:rPr>
              <a:t>Volunteers to lead or co-lead items: </a:t>
            </a:r>
          </a:p>
          <a:p>
            <a:pPr marL="609600" lvl="0" indent="-609600" algn="l" hangingPunct="1">
              <a:lnSpc>
                <a:spcPct val="90000"/>
              </a:lnSpc>
              <a:spcBef>
                <a:spcPts val="4500"/>
              </a:spcBef>
              <a:buSzPct val="123000"/>
              <a:buFontTx/>
              <a:buChar char="•"/>
              <a:defRPr/>
            </a:pPr>
            <a:r>
              <a:rPr lang="en-US" sz="4800" b="1" dirty="0">
                <a:solidFill>
                  <a:schemeClr val="bg1"/>
                </a:solidFill>
                <a:latin typeface="Bernina Sans Condensed"/>
              </a:rPr>
              <a:t>Guidelines for rapid risk analysis following instances of detection of contaminants in food where there is no regulatory level (CXG 92-2019) – guideline </a:t>
            </a:r>
          </a:p>
          <a:p>
            <a:pPr marL="2438400" lvl="3" indent="-609600" algn="l" hangingPunct="1">
              <a:lnSpc>
                <a:spcPct val="90000"/>
              </a:lnSpc>
              <a:spcBef>
                <a:spcPts val="4500"/>
              </a:spcBef>
              <a:buSzPct val="123000"/>
              <a:buFont typeface="Courier New" panose="02070309020205020404" pitchFamily="49" charset="0"/>
              <a:buChar char="o"/>
              <a:defRPr/>
            </a:pPr>
            <a:r>
              <a:rPr lang="en-US" sz="4800" dirty="0">
                <a:solidFill>
                  <a:schemeClr val="bg1"/>
                </a:solidFill>
                <a:latin typeface="Bernina Sans Condensed"/>
              </a:rPr>
              <a:t>New Zealand - chair (depending on other CCCF work)</a:t>
            </a:r>
          </a:p>
          <a:p>
            <a:pPr marL="609600" lvl="0" indent="-609600" algn="l" hangingPunct="1">
              <a:lnSpc>
                <a:spcPct val="90000"/>
              </a:lnSpc>
              <a:spcBef>
                <a:spcPts val="4500"/>
              </a:spcBef>
              <a:buSzPct val="123000"/>
              <a:buFontTx/>
              <a:buChar char="•"/>
              <a:defRPr/>
            </a:pPr>
            <a:r>
              <a:rPr lang="en-CA" sz="4800" b="1" dirty="0">
                <a:solidFill>
                  <a:schemeClr val="bg1"/>
                </a:solidFill>
                <a:latin typeface="Bernina Sans Condensed"/>
              </a:rPr>
              <a:t>Aflatoxin contamination in dried figs (CXC 50-2004) – sampling plan </a:t>
            </a:r>
          </a:p>
          <a:p>
            <a:pPr marL="2438400" lvl="3" indent="-609600" algn="l" hangingPunct="1">
              <a:lnSpc>
                <a:spcPct val="90000"/>
              </a:lnSpc>
              <a:spcBef>
                <a:spcPts val="4500"/>
              </a:spcBef>
              <a:buSzPct val="123000"/>
              <a:buFont typeface="Courier New" panose="02070309020205020404" pitchFamily="49" charset="0"/>
              <a:buChar char="o"/>
              <a:defRPr/>
            </a:pPr>
            <a:r>
              <a:rPr lang="en-CA" sz="4800" dirty="0">
                <a:solidFill>
                  <a:schemeClr val="bg1"/>
                </a:solidFill>
                <a:latin typeface="Bernina Sans Condensed"/>
              </a:rPr>
              <a:t>Türkiye - chair </a:t>
            </a:r>
          </a:p>
          <a:p>
            <a:pPr marL="609600" marR="0" lvl="0" indent="-609600" algn="l" defTabSz="2438338" rtl="0" eaLnBrk="1" fontAlgn="auto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/>
            </a:pPr>
            <a:r>
              <a:rPr kumimoji="0" lang="en-CA" sz="4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  <a:sym typeface="Helvetica Neue"/>
              </a:rPr>
              <a:t>Inorganic arsenic, husked rice – ML </a:t>
            </a:r>
          </a:p>
          <a:p>
            <a:pPr marL="2438400" marR="0" lvl="3" indent="-609600" algn="l" defTabSz="2438338" rtl="0" eaLnBrk="1" fontAlgn="auto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  <a:sym typeface="Helvetica Neue"/>
              </a:rPr>
              <a:t>Singapore - co-chair following JECFA 2025 evaluation (reconfirmed interest)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066C80-4359-3932-2BFA-CDC7E8D3E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1" y="13029432"/>
            <a:ext cx="9375022" cy="339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7BC058-B634-12FA-5BBD-E7EB4DE3EC02}"/>
              </a:ext>
            </a:extLst>
          </p:cNvPr>
          <p:cNvSpPr txBox="1"/>
          <p:nvPr/>
        </p:nvSpPr>
        <p:spPr>
          <a:xfrm>
            <a:off x="552041" y="12916852"/>
            <a:ext cx="1111226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3000" b="1" dirty="0">
                <a:solidFill>
                  <a:srgbClr val="0070C0"/>
                </a:solidFill>
                <a:latin typeface="Bernina Sans Condensed" pitchFamily="50" charset="0"/>
              </a:rPr>
              <a:t>Codex Committee on Contaminants in Foods</a:t>
            </a: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2FEDD8C6-0F5D-EB26-B3E0-7341190611F5}"/>
              </a:ext>
            </a:extLst>
          </p:cNvPr>
          <p:cNvSpPr txBox="1">
            <a:spLocks/>
          </p:cNvSpPr>
          <p:nvPr/>
        </p:nvSpPr>
        <p:spPr>
          <a:xfrm>
            <a:off x="10211332" y="4676712"/>
            <a:ext cx="22013362" cy="8844742"/>
          </a:xfrm>
          <a:prstGeom prst="rect">
            <a:avLst/>
          </a:prstGeom>
        </p:spPr>
        <p:txBody>
          <a:bodyPr/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lvl="2" hangingPunct="1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Bernina Sans Condensed Exbold" panose="0200000000000000000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F6A47C-CB60-CE28-700A-2DE0416A5671}"/>
              </a:ext>
            </a:extLst>
          </p:cNvPr>
          <p:cNvSpPr txBox="1"/>
          <p:nvPr/>
        </p:nvSpPr>
        <p:spPr>
          <a:xfrm>
            <a:off x="1806308" y="2161148"/>
            <a:ext cx="20135088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sz="8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Comments in response to CL 2026/64-CF  </a:t>
            </a:r>
          </a:p>
        </p:txBody>
      </p:sp>
    </p:spTree>
    <p:extLst>
      <p:ext uri="{BB962C8B-B14F-4D97-AF65-F5344CB8AC3E}">
        <p14:creationId xmlns:p14="http://schemas.microsoft.com/office/powerpoint/2010/main" val="345860675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79102-905C-0411-5AE0-48AC5980E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D2697F-7276-3E88-2AB2-D7A72D160661}"/>
              </a:ext>
            </a:extLst>
          </p:cNvPr>
          <p:cNvSpPr txBox="1"/>
          <p:nvPr/>
        </p:nvSpPr>
        <p:spPr>
          <a:xfrm>
            <a:off x="909613" y="3395857"/>
            <a:ext cx="22922345" cy="91635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l" defTabSz="2438338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/>
            </a:pPr>
            <a:r>
              <a:rPr kumimoji="0" lang="en-CA" sz="4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 Exbold" panose="02000000000000000000"/>
                <a:sym typeface="Helvetica Neue"/>
              </a:rPr>
              <a:t>Arsenic standards in OHPL </a:t>
            </a:r>
            <a:r>
              <a:rPr kumimoji="0" lang="en-CA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 Exbold" panose="02000000000000000000"/>
                <a:sym typeface="Wingdings" panose="05000000000000000000" pitchFamily="2" charset="2"/>
              </a:rPr>
              <a:t> </a:t>
            </a: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 Exbold" panose="02000000000000000000"/>
                <a:sym typeface="Helvetica Neue"/>
              </a:rPr>
              <a:t>JECFA completed evaluation in 2025: </a:t>
            </a:r>
            <a:endParaRPr kumimoji="0" lang="en-CA" sz="4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nina Sans Condensed Exbold" panose="02000000000000000000"/>
              <a:sym typeface="Helvetica Neue"/>
            </a:endParaRPr>
          </a:p>
          <a:p>
            <a:pPr marL="1219200" marR="0" lvl="1" indent="-609600" algn="l" defTabSz="2438338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/>
            </a:pPr>
            <a:r>
              <a:rPr kumimoji="0" lang="en-CA" sz="4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 Exbold" panose="02000000000000000000"/>
                <a:sym typeface="Helvetica Neue"/>
              </a:rPr>
              <a:t>Arsenic in rice – CoP </a:t>
            </a:r>
            <a:r>
              <a:rPr kumimoji="0" lang="en-CA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 Exbold" panose="02000000000000000000"/>
                <a:sym typeface="Helvetica Neue"/>
              </a:rPr>
              <a:t>(CXC 77- 2017) </a:t>
            </a:r>
          </a:p>
          <a:p>
            <a:pPr marL="2438400" marR="0" lvl="3" indent="-609600" algn="l" defTabSz="2438338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Tx/>
              <a:buSzPct val="123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 Exbold" panose="02000000000000000000"/>
                <a:sym typeface="Helvetica Neue"/>
              </a:rPr>
              <a:t>Japan (chair), Singapore (co-chair)</a:t>
            </a:r>
          </a:p>
          <a:p>
            <a:pPr marL="1219200" marR="0" lvl="1" indent="-609600" algn="l" defTabSz="2438338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/>
            </a:pPr>
            <a:r>
              <a:rPr kumimoji="0" lang="en-CA" sz="4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 Exbold" panose="02000000000000000000"/>
                <a:sym typeface="Helvetica Neue"/>
              </a:rPr>
              <a:t>Inorganic arsenic, husked rice – ML </a:t>
            </a:r>
          </a:p>
          <a:p>
            <a:pPr marL="2438400" marR="0" lvl="3" indent="-609600" algn="l" defTabSz="2438338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Tx/>
              <a:buSzPct val="123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 Exbold" panose="02000000000000000000"/>
                <a:sym typeface="Helvetica Neue"/>
              </a:rPr>
              <a:t>Singapore (co-chair)</a:t>
            </a:r>
          </a:p>
          <a:p>
            <a:pPr marL="1219200" marR="0" lvl="1" indent="-609600" algn="l" defTabSz="2438338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/>
            </a:pPr>
            <a:r>
              <a:rPr kumimoji="0" lang="en-CA" sz="4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 Exbold" panose="02000000000000000000"/>
                <a:sym typeface="Helvetica Neue"/>
              </a:rPr>
              <a:t>Arsenic in edible fats and oils – ML </a:t>
            </a:r>
            <a:r>
              <a:rPr kumimoji="0" lang="en-CA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 Exbold" panose="02000000000000000000"/>
                <a:sym typeface="Helvetica Neue"/>
              </a:rPr>
              <a:t>(no volunteer)</a:t>
            </a:r>
          </a:p>
          <a:p>
            <a:pPr marL="2438400" marR="0" lvl="3" indent="-609600" algn="l" defTabSz="2438338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Tx/>
              <a:buSzPct val="123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 Exbold" panose="02000000000000000000"/>
                <a:sym typeface="Helvetica Neue"/>
              </a:rPr>
              <a:t>CCFO asked CCCF19 to consider extending arsenic and lead MLs in edible fats and oils in GSCTFF to </a:t>
            </a:r>
            <a:r>
              <a:rPr kumimoji="0" lang="en-CA" sz="4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 Exbold" panose="02000000000000000000"/>
                <a:sym typeface="Helvetica Neue"/>
              </a:rPr>
              <a:t>microbial omega-3 oils </a:t>
            </a:r>
            <a:r>
              <a:rPr kumimoji="0" lang="en-CA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 Exbold" panose="02000000000000000000"/>
                <a:sym typeface="Helvetica Neue"/>
              </a:rPr>
              <a:t>(agenda 2, CX/CF 26/19/2 , para. 31) </a:t>
            </a:r>
          </a:p>
          <a:p>
            <a:pPr marL="1219200" marR="0" lvl="1" indent="-609600" algn="l" defTabSz="2438338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/>
            </a:pPr>
            <a:r>
              <a:rPr kumimoji="0" lang="en-CA" sz="4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 Exbold" panose="02000000000000000000"/>
                <a:sym typeface="Helvetica Neue"/>
              </a:rPr>
              <a:t>Arsenic in salt – ML </a:t>
            </a:r>
            <a:r>
              <a:rPr kumimoji="0" lang="en-CA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 Exbold" panose="02000000000000000000"/>
                <a:sym typeface="Helvetica Neue"/>
              </a:rPr>
              <a:t>(no volunteer)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A44FF6-F18B-0781-E5B8-7A2CBD54C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1" y="13029432"/>
            <a:ext cx="9375022" cy="339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964DB6-44AA-4DC0-0A88-FC7D987C9B73}"/>
              </a:ext>
            </a:extLst>
          </p:cNvPr>
          <p:cNvSpPr txBox="1"/>
          <p:nvPr/>
        </p:nvSpPr>
        <p:spPr>
          <a:xfrm>
            <a:off x="552041" y="12916852"/>
            <a:ext cx="1111226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3000" b="1" dirty="0">
                <a:solidFill>
                  <a:srgbClr val="0070C0"/>
                </a:solidFill>
                <a:latin typeface="Bernina Sans Condensed" pitchFamily="50" charset="0"/>
              </a:rPr>
              <a:t>Codex Committee on Contaminants in Foods</a:t>
            </a: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CEAFA1-5AC2-7B53-50EB-147557683DCB}"/>
              </a:ext>
            </a:extLst>
          </p:cNvPr>
          <p:cNvSpPr txBox="1"/>
          <p:nvPr/>
        </p:nvSpPr>
        <p:spPr>
          <a:xfrm>
            <a:off x="2303242" y="2133599"/>
            <a:ext cx="20135088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CA" sz="8800" b="1" dirty="0">
                <a:solidFill>
                  <a:schemeClr val="bg1"/>
                </a:solidFill>
                <a:latin typeface="Bernina Sans Condensed Exbold" panose="02000000000000000000"/>
              </a:rPr>
              <a:t>Possible Member Country Volunteers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63DD8A70-4FD9-E7B6-BC54-B01CDD314807}"/>
              </a:ext>
            </a:extLst>
          </p:cNvPr>
          <p:cNvSpPr txBox="1">
            <a:spLocks/>
          </p:cNvSpPr>
          <p:nvPr/>
        </p:nvSpPr>
        <p:spPr>
          <a:xfrm>
            <a:off x="1185319" y="3629441"/>
            <a:ext cx="22013362" cy="8844742"/>
          </a:xfrm>
          <a:prstGeom prst="rect">
            <a:avLst/>
          </a:prstGeom>
        </p:spPr>
        <p:txBody>
          <a:bodyPr/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lvl="2" hangingPunct="1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Bernina Sans Condensed Exbold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88351922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0E487-7EF6-5783-06A4-F78260525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DFFEB0-5475-1B1C-4F46-F7A063FFCAD4}"/>
              </a:ext>
            </a:extLst>
          </p:cNvPr>
          <p:cNvSpPr txBox="1"/>
          <p:nvPr/>
        </p:nvSpPr>
        <p:spPr>
          <a:xfrm>
            <a:off x="909613" y="3468185"/>
            <a:ext cx="22922345" cy="90188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09600" marR="0" lvl="0" indent="-609600" algn="l" defTabSz="2438338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  <a:sym typeface="Helvetica Neue"/>
              </a:rPr>
              <a:t>PAHs in smoked and dried foods (CXC 68-2009) – CoP </a:t>
            </a:r>
          </a:p>
          <a:p>
            <a:pPr marL="2438400" marR="0" lvl="3" indent="-609600" algn="l" defTabSz="2438338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Tx/>
              <a:buSzPct val="123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  <a:sym typeface="Helvetica Neue"/>
              </a:rPr>
              <a:t>Senegal?</a:t>
            </a:r>
            <a:r>
              <a:rPr kumimoji="0" lang="en-CA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  <a:sym typeface="Helvetica Neue"/>
              </a:rPr>
              <a:t> </a:t>
            </a:r>
          </a:p>
          <a:p>
            <a:pPr marL="1219200" marR="0" lvl="1" indent="-609600" algn="l" defTabSz="2438338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/>
            </a:pPr>
            <a:endParaRPr kumimoji="0" lang="en-CA" sz="1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nina Sans Condensed"/>
              <a:sym typeface="Helvetica Neue"/>
            </a:endParaRPr>
          </a:p>
          <a:p>
            <a:pPr marL="1219200" marR="0" lvl="1" indent="-609600" algn="l" defTabSz="2438338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/>
            </a:pPr>
            <a:r>
              <a:rPr kumimoji="0" lang="en-CA" sz="4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  <a:sym typeface="Helvetica Neue"/>
              </a:rPr>
              <a:t>Ochratoxin A in coffee – CoP</a:t>
            </a:r>
            <a:r>
              <a:rPr kumimoji="0" lang="en-CA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  <a:sym typeface="Helvetica Neue"/>
              </a:rPr>
              <a:t> (CXC 69-2009)</a:t>
            </a:r>
          </a:p>
          <a:p>
            <a:pPr marL="2438400" marR="0" lvl="3" indent="-609600" algn="l" defTabSz="2438338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Tx/>
              <a:buSzPct val="123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  <a:sym typeface="Helvetica Neue"/>
              </a:rPr>
              <a:t>Brazil (at a future date) </a:t>
            </a:r>
          </a:p>
          <a:p>
            <a:pPr marL="1219200" marR="0" lvl="1" indent="-609600" algn="l" defTabSz="2438338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/>
            </a:pPr>
            <a:endParaRPr kumimoji="0" lang="en-CA" sz="1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nina Sans Condensed"/>
              <a:sym typeface="Helvetica Neue"/>
            </a:endParaRPr>
          </a:p>
          <a:p>
            <a:pPr marL="1219200" marR="0" lvl="1" indent="-609600" algn="l" defTabSz="2438338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/>
            </a:pPr>
            <a:r>
              <a:rPr kumimoji="0" lang="en-CA" sz="4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  <a:sym typeface="Helvetica Neue"/>
              </a:rPr>
              <a:t>Source directed measures to reduce chemical contamination (49-2001) – CoP</a:t>
            </a:r>
          </a:p>
          <a:p>
            <a:pPr marL="2438400" marR="0" lvl="3" indent="-609600" algn="l" defTabSz="2438338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Tx/>
              <a:buSzPct val="123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CA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  <a:sym typeface="Helvetica Neue"/>
              </a:rPr>
              <a:t>USA (at a future date)</a:t>
            </a:r>
          </a:p>
          <a:p>
            <a:pPr marL="609600" marR="0" lvl="0" indent="-609600" algn="l" defTabSz="2438338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/>
            </a:pPr>
            <a:endParaRPr kumimoji="0" lang="en-CA" sz="1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nina Sans Condensed Exbold"/>
              <a:sym typeface="Helvetica Neue"/>
            </a:endParaRPr>
          </a:p>
          <a:p>
            <a:pPr marL="609600" marR="0" lvl="0" indent="-609600" algn="l" defTabSz="2438338" rtl="0" eaLnBrk="1" fontAlgn="auto" latinLnBrk="0" hangingPunct="1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/>
            </a:pPr>
            <a:r>
              <a:rPr kumimoji="0" lang="en-CA" sz="4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 Exbold"/>
                <a:sym typeface="Helvetica Neue"/>
              </a:rPr>
              <a:t>Other volunteers to review standards in OHPL?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1C95A7-09EF-ACC0-149E-4CBF84B37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1" y="13029432"/>
            <a:ext cx="9375022" cy="339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68CECD-1F7F-AEE0-614C-AAE493BDCD79}"/>
              </a:ext>
            </a:extLst>
          </p:cNvPr>
          <p:cNvSpPr txBox="1"/>
          <p:nvPr/>
        </p:nvSpPr>
        <p:spPr>
          <a:xfrm>
            <a:off x="552041" y="12916852"/>
            <a:ext cx="1111226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3000" b="1" dirty="0">
                <a:solidFill>
                  <a:srgbClr val="0070C0"/>
                </a:solidFill>
                <a:latin typeface="Bernina Sans Condensed" pitchFamily="50" charset="0"/>
              </a:rPr>
              <a:t>Codex Committee on Contaminants in Foods</a:t>
            </a: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B46002-59BA-F368-45CC-768572142EB8}"/>
              </a:ext>
            </a:extLst>
          </p:cNvPr>
          <p:cNvSpPr txBox="1"/>
          <p:nvPr/>
        </p:nvSpPr>
        <p:spPr>
          <a:xfrm>
            <a:off x="2303242" y="2133599"/>
            <a:ext cx="20135088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CA" sz="8800" b="1" dirty="0">
                <a:solidFill>
                  <a:schemeClr val="bg1"/>
                </a:solidFill>
                <a:latin typeface="Bernina Sans Condensed Exbold" panose="02000000000000000000"/>
              </a:rPr>
              <a:t>Possible Member Country Volunteers</a:t>
            </a:r>
            <a:endParaRPr kumimoji="0" lang="en-CA" sz="8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Exbold" panose="02000000000000000000"/>
              <a:sym typeface="Helvetica Neue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1F68ECAC-5FE8-58FE-92DE-F80293CE3899}"/>
              </a:ext>
            </a:extLst>
          </p:cNvPr>
          <p:cNvSpPr txBox="1">
            <a:spLocks/>
          </p:cNvSpPr>
          <p:nvPr/>
        </p:nvSpPr>
        <p:spPr>
          <a:xfrm>
            <a:off x="1185319" y="3629441"/>
            <a:ext cx="22013362" cy="8844742"/>
          </a:xfrm>
          <a:prstGeom prst="rect">
            <a:avLst/>
          </a:prstGeom>
        </p:spPr>
        <p:txBody>
          <a:bodyPr/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lvl="2" hangingPunct="1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Bernina Sans Condensed Exbold" panose="02000000000000000000"/>
            </a:endParaRP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95E4AC57-E958-CDB0-CFCF-11EE377BACAF}"/>
              </a:ext>
            </a:extLst>
          </p:cNvPr>
          <p:cNvSpPr txBox="1">
            <a:spLocks/>
          </p:cNvSpPr>
          <p:nvPr/>
        </p:nvSpPr>
        <p:spPr>
          <a:xfrm>
            <a:off x="909614" y="4181754"/>
            <a:ext cx="22922345" cy="9834659"/>
          </a:xfrm>
          <a:prstGeom prst="rect">
            <a:avLst/>
          </a:prstGeom>
        </p:spPr>
        <p:txBody>
          <a:bodyPr/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>
              <a:spcBef>
                <a:spcPts val="3600"/>
              </a:spcBef>
            </a:pPr>
            <a:endParaRPr lang="en-US" dirty="0">
              <a:solidFill>
                <a:schemeClr val="bg1"/>
              </a:solidFill>
              <a:latin typeface="Bernina Sans Condensed Exbold" panose="02000000000000000000"/>
            </a:endParaRPr>
          </a:p>
          <a:p>
            <a:pPr hangingPunct="1">
              <a:spcBef>
                <a:spcPts val="3600"/>
              </a:spcBef>
            </a:pPr>
            <a:endParaRPr lang="en-US" dirty="0">
              <a:solidFill>
                <a:schemeClr val="bg1"/>
              </a:solidFill>
              <a:latin typeface="Bernina Sans Condensed Exbold" panose="02000000000000000000"/>
            </a:endParaRPr>
          </a:p>
          <a:p>
            <a:pPr hangingPunct="1">
              <a:spcBef>
                <a:spcPts val="3600"/>
              </a:spcBef>
            </a:pPr>
            <a:endParaRPr lang="en-US" dirty="0">
              <a:solidFill>
                <a:schemeClr val="bg1"/>
              </a:solidFill>
              <a:latin typeface="Bernina Sans Condensed Exbold" panose="02000000000000000000"/>
            </a:endParaRPr>
          </a:p>
          <a:p>
            <a:pPr hangingPunct="1">
              <a:spcBef>
                <a:spcPts val="3600"/>
              </a:spcBef>
            </a:pPr>
            <a:endParaRPr lang="en-US" dirty="0">
              <a:solidFill>
                <a:schemeClr val="bg1"/>
              </a:solidFill>
              <a:latin typeface="Bernina Sans Condensed Exbold" panose="02000000000000000000"/>
            </a:endParaRPr>
          </a:p>
          <a:p>
            <a:pPr hangingPunct="1">
              <a:spcBef>
                <a:spcPts val="3600"/>
              </a:spcBef>
            </a:pPr>
            <a:endParaRPr lang="en-US" dirty="0">
              <a:solidFill>
                <a:schemeClr val="bg1"/>
              </a:solidFill>
              <a:latin typeface="Bernina Sans Condensed Exbold" panose="02000000000000000000"/>
            </a:endParaRPr>
          </a:p>
          <a:p>
            <a:pPr lvl="2" hangingPunct="1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Bernina Sans Condensed Exbold" panose="02000000000000000000"/>
            </a:endParaRPr>
          </a:p>
          <a:p>
            <a:pPr lvl="2" hangingPunct="1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Bernina Sans Condensed Exbold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170869522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1C458-2936-68B5-37FA-5AEBB6614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3DB884-22D8-14EF-5183-8E9C8DD42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1" y="13029432"/>
            <a:ext cx="9375022" cy="339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9E9009-00BF-25A6-8835-C69BDDB63094}"/>
              </a:ext>
            </a:extLst>
          </p:cNvPr>
          <p:cNvSpPr txBox="1"/>
          <p:nvPr/>
        </p:nvSpPr>
        <p:spPr>
          <a:xfrm>
            <a:off x="552041" y="12916852"/>
            <a:ext cx="1111226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3000" b="1" dirty="0">
                <a:solidFill>
                  <a:srgbClr val="0070C0"/>
                </a:solidFill>
                <a:latin typeface="Bernina Sans Condensed" pitchFamily="50" charset="0"/>
              </a:rPr>
              <a:t>Codex Committee on Contaminants in Foods</a:t>
            </a: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BBE9B4-C9A0-6DA9-572E-43EDB0D0E355}"/>
              </a:ext>
            </a:extLst>
          </p:cNvPr>
          <p:cNvSpPr txBox="1"/>
          <p:nvPr/>
        </p:nvSpPr>
        <p:spPr>
          <a:xfrm>
            <a:off x="2303242" y="2133599"/>
            <a:ext cx="20135088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CA" sz="8800" b="1" dirty="0">
                <a:solidFill>
                  <a:schemeClr val="bg1"/>
                </a:solidFill>
                <a:latin typeface="Bernina Sans Condensed Exbold" panose="02000000000000000000"/>
              </a:rPr>
              <a:t>Recommendations to CCCF19</a:t>
            </a:r>
            <a:endParaRPr kumimoji="0" lang="en-CA" sz="8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Exbold" panose="02000000000000000000"/>
              <a:sym typeface="Helvetica Neue"/>
            </a:endParaRP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51B6F9C9-1675-67BD-09F5-9BACFE867FCE}"/>
              </a:ext>
            </a:extLst>
          </p:cNvPr>
          <p:cNvSpPr txBox="1">
            <a:spLocks/>
          </p:cNvSpPr>
          <p:nvPr/>
        </p:nvSpPr>
        <p:spPr>
          <a:xfrm>
            <a:off x="909615" y="4277031"/>
            <a:ext cx="22628812" cy="7905137"/>
          </a:xfrm>
          <a:prstGeom prst="rect">
            <a:avLst/>
          </a:prstGeom>
        </p:spPr>
        <p:txBody>
          <a:bodyPr/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>
              <a:lnSpc>
                <a:spcPct val="100000"/>
              </a:lnSpc>
              <a:spcBef>
                <a:spcPts val="4200"/>
              </a:spcBef>
              <a:buSzTx/>
              <a:defRPr/>
            </a:pPr>
            <a:r>
              <a:rPr kumimoji="0" lang="en-CA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 Exbold" panose="02000000000000000000"/>
                <a:sym typeface="Helvetica Neue"/>
              </a:rPr>
              <a:t>Administrative updates to OHPL “other comments and information” column </a:t>
            </a:r>
          </a:p>
          <a:p>
            <a:pPr hangingPunct="1">
              <a:lnSpc>
                <a:spcPct val="100000"/>
              </a:lnSpc>
              <a:spcBef>
                <a:spcPts val="4200"/>
              </a:spcBef>
              <a:buSzTx/>
              <a:defRPr/>
            </a:pPr>
            <a:r>
              <a:rPr kumimoji="0" lang="en-CA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 Exbold" panose="02000000000000000000"/>
                <a:sym typeface="Helvetica Neue"/>
              </a:rPr>
              <a:t>Volunteers to lead or co-lead items in the OHPL   </a:t>
            </a:r>
          </a:p>
          <a:p>
            <a:pPr lvl="2" hangingPunct="1">
              <a:spcBef>
                <a:spcPts val="3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  <a:latin typeface="Bernina Sans Condensed Exbold" panose="02000000000000000000"/>
              </a:rPr>
              <a:t>	to be determined during VWG meeting </a:t>
            </a:r>
          </a:p>
          <a:p>
            <a:pPr hangingPunct="1">
              <a:spcBef>
                <a:spcPts val="3600"/>
              </a:spcBef>
            </a:pPr>
            <a:endParaRPr lang="en-US" dirty="0">
              <a:solidFill>
                <a:schemeClr val="bg1"/>
              </a:solidFill>
              <a:latin typeface="Bernina Sans Condensed Exbold" panose="02000000000000000000"/>
            </a:endParaRPr>
          </a:p>
          <a:p>
            <a:pPr lvl="2" hangingPunct="1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Bernina Sans Condensed Exbold" panose="02000000000000000000"/>
            </a:endParaRPr>
          </a:p>
          <a:p>
            <a:pPr lvl="2" hangingPunct="1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Bernina Sans Condensed Exbold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187114000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25E6AC-EEA4-9548-95F1-20DE8EEDAC94}">
  <we:reference id="wa200010001" version="1.0.0.1" store="en-US" storeType="OMEX"/>
  <we:alternateReferences>
    <we:reference id="wa200010001" version="1.0.0.1" store="en-US" storeType="OMEX"/>
  </we:alternateReferences>
  <we:properties>
    <we:property name="claude.fileId" value="&quot;bf9e5f1a-11a7-4008-9853-352a1b18f3df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E627DF0443394FBFE7B08062F1F3A8" ma:contentTypeVersion="19" ma:contentTypeDescription="Create a new document." ma:contentTypeScope="" ma:versionID="a73b726a9cfcfdc60f73fe2318ea1575">
  <xsd:schema xmlns:xsd="http://www.w3.org/2001/XMLSchema" xmlns:xs="http://www.w3.org/2001/XMLSchema" xmlns:p="http://schemas.microsoft.com/office/2006/metadata/properties" xmlns:ns2="34893d2b-7ba7-4b59-b86f-ae3fc6ba06f1" xmlns:ns3="f65240d6-bbd5-4b2d-a4ed-7acf5cafa170" targetNamespace="http://schemas.microsoft.com/office/2006/metadata/properties" ma:root="true" ma:fieldsID="ad17de65f6f407a6adef9aa5f2b0c1e8" ns2:_="" ns3:_="">
    <xsd:import namespace="34893d2b-7ba7-4b59-b86f-ae3fc6ba06f1"/>
    <xsd:import namespace="f65240d6-bbd5-4b2d-a4ed-7acf5cafa1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Committe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893d2b-7ba7-4b59-b86f-ae3fc6ba06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40eee1e-ad38-437e-be40-fc9f033adc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Committee" ma:index="25" nillable="true" ma:displayName="Committee" ma:format="Dropdown" ma:internalName="Committee">
      <xsd:simpleType>
        <xsd:restriction base="dms:Text">
          <xsd:maxLength value="255"/>
        </xsd:restriction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5240d6-bbd5-4b2d-a4ed-7acf5cafa170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4c6a5b0-e396-405f-a254-da7d0979553f}" ma:internalName="TaxCatchAll" ma:showField="CatchAllData" ma:web="f65240d6-bbd5-4b2d-a4ed-7acf5cafa1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Strategic Planning" ma:contentTypeID="0x010100FC2F3C572DAA1840B4AF5AA9121C8D298E0013680BCD8ECFFE41A681BBCAB194DAF9" ma:contentTypeVersion="10" ma:contentTypeDescription="Program: Management &amp; Oversight, Activity: Strategic Planning" ma:contentTypeScope="" ma:versionID="2c18abbd6931230d48057559949b8ebf">
  <xsd:schema xmlns:xsd="http://www.w3.org/2001/XMLSchema" xmlns:xs="http://www.w3.org/2001/XMLSchema" xmlns:p="http://schemas.microsoft.com/office/2006/metadata/properties" xmlns:ns2="f4de791d-71e9-453a-84f5-64465da6bdc2" xmlns:ns3="dd7621d8-480c-4c93-981e-389f24e0fba3" targetNamespace="http://schemas.microsoft.com/office/2006/metadata/properties" ma:root="true" ma:fieldsID="bec38fdb3811210f75f41c2868b032e8" ns2:_="" ns3:_="">
    <xsd:import namespace="f4de791d-71e9-453a-84f5-64465da6bdc2"/>
    <xsd:import namespace="dd7621d8-480c-4c93-981e-389f24e0fba3"/>
    <xsd:element name="properties">
      <xsd:complexType>
        <xsd:sequence>
          <xsd:element name="documentManagement">
            <xsd:complexType>
              <xsd:all>
                <xsd:element ref="ns2:Name_x0020__x0028_Alt._x0020_language_x0029_" minOccurs="0"/>
                <xsd:element ref="ns2:Case_x0020_Code" minOccurs="0"/>
                <xsd:element ref="ns2:TaxCatchAllLabel" minOccurs="0"/>
                <xsd:element ref="ns2:k9ae71620fb64f46848d734b813b5687" minOccurs="0"/>
                <xsd:element ref="ns2:l3f65e05b1d843caba2af52475971a50" minOccurs="0"/>
                <xsd:element ref="ns2:k2aa6d8ccfb34d5294c62e9fc2588215" minOccurs="0"/>
                <xsd:element ref="ns2:m9b671cd3f1f4c2789bf6e4f9fe3b0a5" minOccurs="0"/>
                <xsd:element ref="ns2:h081c3383653405194935089c86d6bc7" minOccurs="0"/>
                <xsd:element ref="ns2:n3ab70f913b14dcfbc79f3581b87a2e0" minOccurs="0"/>
                <xsd:element ref="ns2:TaxCatchAll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de791d-71e9-453a-84f5-64465da6bdc2" elementFormDefault="qualified">
    <xsd:import namespace="http://schemas.microsoft.com/office/2006/documentManagement/types"/>
    <xsd:import namespace="http://schemas.microsoft.com/office/infopath/2007/PartnerControls"/>
    <xsd:element name="Name_x0020__x0028_Alt._x0020_language_x0029_" ma:index="1" nillable="true" ma:displayName="Name (Alt. language)" ma:description="Use this field to enter the name of your item in the second official language.&#10;&#10;Utilisez ce champ pour saisir le nom de votre article dans la deuxième&#10;langue officielle." ma:internalName="Name_x0020__x0028_Alt_x002e__x0020_language_x0029_">
      <xsd:simpleType>
        <xsd:restriction base="dms:Text">
          <xsd:maxLength value="255"/>
        </xsd:restriction>
      </xsd:simpleType>
    </xsd:element>
    <xsd:element name="Case_x0020_Code" ma:index="6" nillable="true" ma:displayName="Case Code" ma:internalName="Case_x0020_Code">
      <xsd:simpleType>
        <xsd:restriction base="dms:Text">
          <xsd:maxLength value="255"/>
        </xsd:restriction>
      </xsd:simpleType>
    </xsd:element>
    <xsd:element name="TaxCatchAllLabel" ma:index="10" nillable="true" ma:displayName="Taxonomy Catch All Column1" ma:hidden="true" ma:list="{d2ef91cd-3d1d-4c9c-acb1-888b15088dce}" ma:internalName="TaxCatchAllLabel" ma:readOnly="true" ma:showField="CatchAllDataLabel" ma:web="dd7621d8-480c-4c93-981e-389f24e0fb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k9ae71620fb64f46848d734b813b5687" ma:index="12" ma:taxonomy="true" ma:internalName="k9ae71620fb64f46848d734b813b5687" ma:taxonomyFieldName="Accountability" ma:displayName="Accountability" ma:default="" ma:fieldId="{49ae7162-0fb6-4f46-848d-734b813b5687}" ma:sspId="46ddb0ec-cae1-4b94-bdc6-d5be94c72077" ma:termSetId="62fc53d1-d0ad-47b9-b4c2-95e661d14b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3f65e05b1d843caba2af52475971a50" ma:index="15" nillable="true" ma:taxonomy="true" ma:internalName="l3f65e05b1d843caba2af52475971a50" ma:taxonomyFieldName="Fiscal_x0020_Year" ma:displayName="Fiscal Year" ma:default="" ma:fieldId="{53f65e05-b1d8-43ca-ba2a-f52475971a50}" ma:sspId="46ddb0ec-cae1-4b94-bdc6-d5be94c72077" ma:termSetId="c5064d94-3f7e-4605-8ca2-eb2875f9b05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2aa6d8ccfb34d5294c62e9fc2588215" ma:index="17" nillable="true" ma:taxonomy="true" ma:internalName="k2aa6d8ccfb34d5294c62e9fc2588215" ma:taxonomyFieldName="Security_x0020_Level" ma:displayName="Security Level" ma:default="" ma:fieldId="{42aa6d8c-cfb3-4d52-94c6-2e9fc2588215}" ma:sspId="46ddb0ec-cae1-4b94-bdc6-d5be94c72077" ma:termSetId="0193ca93-d903-47d8-8a0b-c4b9fd9a85e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9b671cd3f1f4c2789bf6e4f9fe3b0a5" ma:index="19" nillable="true" ma:taxonomy="true" ma:internalName="m9b671cd3f1f4c2789bf6e4f9fe3b0a5" ma:taxonomyFieldName="Archival" ma:displayName="Archival" ma:default="" ma:fieldId="{69b671cd-3f1f-4c27-89bf-6e4f9fe3b0a5}" ma:sspId="46ddb0ec-cae1-4b94-bdc6-d5be94c72077" ma:termSetId="5097ba1d-474f-43d3-842e-6ba4c3466f0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081c3383653405194935089c86d6bc7" ma:index="20" ma:taxonomy="true" ma:internalName="h081c3383653405194935089c86d6bc7" ma:taxonomyFieldName="Program" ma:displayName="Program" ma:readOnly="false" ma:default="" ma:fieldId="{1081c338-3653-4051-9493-5089c86d6bc7}" ma:sspId="46ddb0ec-cae1-4b94-bdc6-d5be94c72077" ma:termSetId="17a995cf-87de-414f-bce1-49ced79546a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3ab70f913b14dcfbc79f3581b87a2e0" ma:index="21" ma:taxonomy="true" ma:internalName="n3ab70f913b14dcfbc79f3581b87a2e0" ma:taxonomyFieldName="Document_x002d_Status" ma:displayName="Document-Status" ma:readOnly="false" ma:default="1;#Active|b3c4d83a-10bd-4776-b251-f379e1cb284c" ma:fieldId="{73ab70f9-13b1-4dcf-bc79-f3581b87a2e0}" ma:sspId="46ddb0ec-cae1-4b94-bdc6-d5be94c72077" ma:termSetId="921e2eeb-960a-4023-8d5a-b30a4f9d41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3" nillable="true" ma:displayName="Taxonomy Catch All Column" ma:hidden="true" ma:list="{d2ef91cd-3d1d-4c9c-acb1-888b15088dce}" ma:internalName="TaxCatchAll" ma:showField="CatchAllData" ma:web="dd7621d8-480c-4c93-981e-389f24e0fb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7621d8-480c-4c93-981e-389f24e0fba3" elementFormDefault="qualified">
    <xsd:import namespace="http://schemas.microsoft.com/office/2006/documentManagement/types"/>
    <xsd:import namespace="http://schemas.microsoft.com/office/infopath/2007/PartnerControls"/>
    <xsd:element name="_dlc_DocId" ma:index="24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6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Content Type"/>
        <xsd:element ref="dc:title" minOccurs="0" maxOccurs="1" ma:index="2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5240d6-bbd5-4b2d-a4ed-7acf5cafa170">
      <Value>6</Value>
      <Value>39</Value>
      <Value>3</Value>
      <Value>2</Value>
      <Value>1</Value>
    </TaxCatchAll>
    <lcf76f155ced4ddcb4097134ff3c332f xmlns="34893d2b-7ba7-4b59-b86f-ae3fc6ba06f1">
      <Terms xmlns="http://schemas.microsoft.com/office/infopath/2007/PartnerControls"/>
    </lcf76f155ced4ddcb4097134ff3c332f>
    <Committee xmlns="34893d2b-7ba7-4b59-b86f-ae3fc6ba06f1" xsi:nil="true"/>
  </documentManagement>
</p:properties>
</file>

<file path=customXml/itemProps1.xml><?xml version="1.0" encoding="utf-8"?>
<ds:datastoreItem xmlns:ds="http://schemas.openxmlformats.org/officeDocument/2006/customXml" ds:itemID="{ED211D9C-620E-421F-B227-F2C7B79897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6FFBCEE-B83C-42D1-9F6E-74DEE91FB62D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A539AAE0-62D8-4ABC-871B-ADF30885EFA4}"/>
</file>

<file path=customXml/itemProps4.xml><?xml version="1.0" encoding="utf-8"?>
<ds:datastoreItem xmlns:ds="http://schemas.openxmlformats.org/officeDocument/2006/customXml" ds:itemID="{765044DE-7634-4BBD-9737-D346EE718F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de791d-71e9-453a-84f5-64465da6bdc2"/>
    <ds:schemaRef ds:uri="dd7621d8-480c-4c93-981e-389f24e0fb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DFBC6372-47C0-4FB5-ACEC-D2208EA23F57}">
  <ds:schemaRefs>
    <ds:schemaRef ds:uri="http://schemas.microsoft.com/office/2006/metadata/properties"/>
    <ds:schemaRef ds:uri="http://purl.org/dc/elements/1.1/"/>
    <ds:schemaRef ds:uri="dd7621d8-480c-4c93-981e-389f24e0fba3"/>
    <ds:schemaRef ds:uri="http://schemas.openxmlformats.org/package/2006/metadata/core-properties"/>
    <ds:schemaRef ds:uri="http://purl.org/dc/terms/"/>
    <ds:schemaRef ds:uri="f4de791d-71e9-453a-84f5-64465da6bdc2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938</Words>
  <Application>Microsoft Office PowerPoint</Application>
  <PresentationFormat>Custom</PresentationFormat>
  <Paragraphs>113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Aptos</vt:lpstr>
      <vt:lpstr>Arial</vt:lpstr>
      <vt:lpstr>Bernina Sans Condensed</vt:lpstr>
      <vt:lpstr>Bernina Sans Condensed Exbold</vt:lpstr>
      <vt:lpstr>Bernina Sans Condensed Sbold</vt:lpstr>
      <vt:lpstr>Courier New</vt:lpstr>
      <vt:lpstr>Helvetica Neue</vt:lpstr>
      <vt:lpstr>Helvetica Neue Medium</vt:lpstr>
      <vt:lpstr>Wingdings</vt:lpstr>
      <vt:lpstr>21_BasicWhite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Tarquinio, Ilaria (CJW)</dc:creator>
  <cp:lastModifiedBy>E.Elliott</cp:lastModifiedBy>
  <cp:revision>17</cp:revision>
  <dcterms:modified xsi:type="dcterms:W3CDTF">2026-10-06T19:24:42Z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0x010100D8E627DF0443394FBFE7B08062F1F3A8</vt:lpwstr>
  </property>
  <property fmtid="{D5CDD505-2E9C-101B-9397-08002B2CF9AE}" pid="3" name="Fiscal_x0020_Year">
    <vt:lpwstr>39;#2026-2027|6a79a64a-670e-4244-9070-3feb38a5de1d</vt:lpwstr>
  </property>
  <property fmtid="{D5CDD505-2E9C-101B-9397-08002B2CF9AE}" pid="4" name="Accountability">
    <vt:lpwstr>3</vt:lpwstr>
  </property>
  <property fmtid="{D5CDD505-2E9C-101B-9397-08002B2CF9AE}" pid="5" name="Fiscal Year">
    <vt:lpwstr>39</vt:lpwstr>
  </property>
  <property fmtid="{D5CDD505-2E9C-101B-9397-08002B2CF9AE}" pid="6" name="Program">
    <vt:lpwstr>2</vt:lpwstr>
  </property>
  <property fmtid="{D5CDD505-2E9C-101B-9397-08002B2CF9AE}" pid="7" name="Document-Status">
    <vt:lpwstr>1;#Active|b3c4d83a-10bd-4776-b251-f379e1cb284c</vt:lpwstr>
  </property>
  <property fmtid="{D5CDD505-2E9C-101B-9397-08002B2CF9AE}" pid="8" name="Document_x002d_Status">
    <vt:lpwstr>1;#Active|b3c4d83a-10bd-4776-b251-f379e1cb284c</vt:lpwstr>
  </property>
  <property fmtid="{D5CDD505-2E9C-101B-9397-08002B2CF9AE}" pid="9" name="Security_x0020_Level">
    <vt:lpwstr>6;#PRO B|185ba5cf-f157-4306-9e16-48615fb4ebd4</vt:lpwstr>
  </property>
  <property fmtid="{D5CDD505-2E9C-101B-9397-08002B2CF9AE}" pid="10" name="Security Level">
    <vt:lpwstr>6</vt:lpwstr>
  </property>
  <property fmtid="{D5CDD505-2E9C-101B-9397-08002B2CF9AE}" pid="11" name="_dlc_DocIdItemGuid">
    <vt:lpwstr>1fe02dbd-e954-4ee7-a980-7c217fa9e695</vt:lpwstr>
  </property>
  <property fmtid="{D5CDD505-2E9C-101B-9397-08002B2CF9AE}" pid="12" name="MSIP_Label_05d8ed60-cd71-485b-a85b-277aaf32f506_Enabled">
    <vt:lpwstr>true</vt:lpwstr>
  </property>
  <property fmtid="{D5CDD505-2E9C-101B-9397-08002B2CF9AE}" pid="13" name="MSIP_Label_05d8ed60-cd71-485b-a85b-277aaf32f506_SetDate">
    <vt:lpwstr>2026-10-06T16:09:04Z</vt:lpwstr>
  </property>
  <property fmtid="{D5CDD505-2E9C-101B-9397-08002B2CF9AE}" pid="14" name="MSIP_Label_05d8ed60-cd71-485b-a85b-277aaf32f506_Method">
    <vt:lpwstr>Standard</vt:lpwstr>
  </property>
  <property fmtid="{D5CDD505-2E9C-101B-9397-08002B2CF9AE}" pid="15" name="MSIP_Label_05d8ed60-cd71-485b-a85b-277aaf32f506_Name">
    <vt:lpwstr>Unclassified</vt:lpwstr>
  </property>
  <property fmtid="{D5CDD505-2E9C-101B-9397-08002B2CF9AE}" pid="16" name="MSIP_Label_05d8ed60-cd71-485b-a85b-277aaf32f506_SiteId">
    <vt:lpwstr>42fd9015-de4d-4223-a368-baeacab48927</vt:lpwstr>
  </property>
  <property fmtid="{D5CDD505-2E9C-101B-9397-08002B2CF9AE}" pid="17" name="MSIP_Label_05d8ed60-cd71-485b-a85b-277aaf32f506_ActionId">
    <vt:lpwstr>35620fc6-2777-48e2-8511-b530b7cecb81</vt:lpwstr>
  </property>
  <property fmtid="{D5CDD505-2E9C-101B-9397-08002B2CF9AE}" pid="18" name="MSIP_Label_05d8ed60-cd71-485b-a85b-277aaf32f506_ContentBits">
    <vt:lpwstr>1</vt:lpwstr>
  </property>
  <property fmtid="{D5CDD505-2E9C-101B-9397-08002B2CF9AE}" pid="19" name="MSIP_Label_05d8ed60-cd71-485b-a85b-277aaf32f506_Tag">
    <vt:lpwstr>10, 3, 0, 1</vt:lpwstr>
  </property>
  <property fmtid="{D5CDD505-2E9C-101B-9397-08002B2CF9AE}" pid="20" name="ClassificationContentMarkingHeaderLocations">
    <vt:lpwstr>21_BasicWhite:6</vt:lpwstr>
  </property>
  <property fmtid="{D5CDD505-2E9C-101B-9397-08002B2CF9AE}" pid="21" name="ClassificationContentMarkingHeaderText">
    <vt:lpwstr>Unclassified / Non classifié</vt:lpwstr>
  </property>
</Properties>
</file>