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thumbnail" Target="docProps/thumbnail.jpeg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6" Type="http://schemas.openxmlformats.org/officeDocument/2006/relationships/custom-properties" Target="docProps/custom.xml"/><Relationship Id="rId5" Type="http://schemas.openxmlformats.org/officeDocument/2006/relationships/extended-properties" Target="docProps/app.xml"/><Relationship Id="rId4" Type="http://schemas.openxmlformats.org/package/2006/relationships/metadata/core-properties" Target="docProps/core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6"/>
  </p:sldMasterIdLst>
  <p:notesMasterIdLst>
    <p:notesMasterId r:id="rId20"/>
  </p:notesMasterIdLst>
  <p:sldIdLst>
    <p:sldId id="256" r:id="rId7"/>
    <p:sldId id="258" r:id="rId8"/>
    <p:sldId id="263" r:id="rId9"/>
    <p:sldId id="273" r:id="rId10"/>
    <p:sldId id="276" r:id="rId11"/>
    <p:sldId id="275" r:id="rId12"/>
    <p:sldId id="277" r:id="rId13"/>
    <p:sldId id="272" r:id="rId14"/>
    <p:sldId id="278" r:id="rId15"/>
    <p:sldId id="280" r:id="rId16"/>
    <p:sldId id="279" r:id="rId17"/>
    <p:sldId id="282" r:id="rId18"/>
    <p:sldId id="274" r:id="rId19"/>
  </p:sldIdLst>
  <p:sldSz cx="24384000" cy="13716000"/>
  <p:notesSz cx="6858000" cy="9144000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1pPr>
    <a:lvl2pPr marL="0" marR="0" indent="457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2pPr>
    <a:lvl3pPr marL="0" marR="0" indent="914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3pPr>
    <a:lvl4pPr marL="0" marR="0" indent="1371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4pPr>
    <a:lvl5pPr marL="0" marR="0" indent="18288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5pPr>
    <a:lvl6pPr marL="0" marR="0" indent="22860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6pPr>
    <a:lvl7pPr marL="0" marR="0" indent="27432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7pPr>
    <a:lvl8pPr marL="0" marR="0" indent="32004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8pPr>
    <a:lvl9pPr marL="0" marR="0" indent="3657600" algn="ctr" defTabSz="2438338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2400" b="0" i="0" u="none" strike="noStrike" cap="none" spc="0" normalizeH="0" baseline="0">
        <a:ln>
          <a:noFill/>
        </a:ln>
        <a:solidFill>
          <a:srgbClr val="5E5E5E"/>
        </a:solidFill>
        <a:effectLst/>
        <a:uFillTx/>
        <a:latin typeface="+mn-lt"/>
        <a:ea typeface="+mn-ea"/>
        <a:cs typeface="+mn-cs"/>
        <a:sym typeface="Helvetica Neue"/>
      </a:defRPr>
    </a:lvl9pPr>
  </p:defaultTextStyle>
  <p:extLst>
    <p:ext uri="{521415D9-36F7-43E2-AB2F-B90AF26B5E84}">
      <p14:sectionLst xmlns:p14="http://schemas.microsoft.com/office/powerpoint/2010/main">
        <p14:section name="Untitled Section" id="{49E4B367-1E44-43CE-A365-2B94ABA0EB21}">
          <p14:sldIdLst>
            <p14:sldId id="256"/>
            <p14:sldId id="258"/>
            <p14:sldId id="263"/>
            <p14:sldId id="273"/>
            <p14:sldId id="276"/>
            <p14:sldId id="275"/>
            <p14:sldId id="277"/>
            <p14:sldId id="272"/>
            <p14:sldId id="278"/>
            <p14:sldId id="280"/>
            <p14:sldId id="279"/>
            <p14:sldId id="282"/>
            <p14:sldId id="274"/>
          </p14:sldIdLst>
        </p14:section>
      </p14:sectionLst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FA67FEA-9B28-FB87-6964-9668871D754A}" name="Awad, Rosalie (HC/SC)" initials="RA" userId="S::rosalie.awad@hc-sc.gc.ca::424bc0be-9947-4940-93b6-e180781a0fe5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46C784F1-ED42-47A8-8933-7C09CD316FF1}" v="58" dt="2026-10-08T16:56:11.116"/>
    <p1510:client id="{9AB56EE3-F003-46ED-A1D0-61D24D65C83E}" v="1385" dt="2026-10-08T20:08:34.356"/>
  </p1510:revLst>
</p1510:revInfo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381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381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3E5E8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536773"/>
              </a:solidFill>
              <a:prstDash val="solid"/>
              <a:miter lim="400000"/>
            </a:ln>
          </a:top>
          <a:bottom>
            <a:ln w="12700" cap="flat">
              <a:solidFill>
                <a:srgbClr val="536773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381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36773"/>
              </a:solidFill>
              <a:prstDash val="solid"/>
              <a:miter lim="400000"/>
            </a:ln>
          </a:left>
          <a:right>
            <a:ln w="12700" cap="flat">
              <a:solidFill>
                <a:srgbClr val="536773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536773"/>
              </a:solidFill>
              <a:prstDash val="solid"/>
              <a:miter lim="400000"/>
            </a:ln>
          </a:insideH>
          <a:insideV>
            <a:ln w="12700" cap="flat">
              <a:solidFill>
                <a:srgbClr val="536773"/>
              </a:solidFill>
              <a:prstDash val="solid"/>
              <a:miter lim="400000"/>
            </a:ln>
          </a:insideV>
        </a:tcBdr>
        <a:fill>
          <a:solidFill>
            <a:schemeClr val="accent1">
              <a:lumOff val="16847"/>
            </a:schemeClr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838383"/>
              </a:solidFill>
              <a:prstDash val="solid"/>
              <a:miter lim="400000"/>
            </a:ln>
          </a:left>
          <a:right>
            <a:ln w="12700" cap="flat">
              <a:solidFill>
                <a:srgbClr val="838383"/>
              </a:solidFill>
              <a:prstDash val="solid"/>
              <a:miter lim="400000"/>
            </a:ln>
          </a:right>
          <a:top>
            <a:ln w="12700" cap="flat">
              <a:solidFill>
                <a:srgbClr val="838383"/>
              </a:solidFill>
              <a:prstDash val="solid"/>
              <a:miter lim="400000"/>
            </a:ln>
          </a:top>
          <a:bottom>
            <a:ln w="12700" cap="flat">
              <a:solidFill>
                <a:srgbClr val="838383"/>
              </a:solidFill>
              <a:prstDash val="solid"/>
              <a:miter lim="400000"/>
            </a:ln>
          </a:bottom>
          <a:insideH>
            <a:ln w="12700" cap="flat">
              <a:solidFill>
                <a:srgbClr val="838383"/>
              </a:solidFill>
              <a:prstDash val="solid"/>
              <a:miter lim="400000"/>
            </a:ln>
          </a:insideH>
          <a:insideV>
            <a:ln w="12700" cap="flat">
              <a:solidFill>
                <a:srgbClr val="838383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808080"/>
              </a:solidFill>
              <a:prstDash val="solid"/>
              <a:miter lim="400000"/>
            </a:ln>
          </a:right>
          <a:top>
            <a:ln w="12700" cap="flat">
              <a:solidFill>
                <a:srgbClr val="808080"/>
              </a:solidFill>
              <a:prstDash val="solid"/>
              <a:miter lim="400000"/>
            </a:ln>
          </a:top>
          <a:bottom>
            <a:ln w="12700" cap="flat">
              <a:solidFill>
                <a:srgbClr val="808080"/>
              </a:solidFill>
              <a:prstDash val="solid"/>
              <a:miter lim="400000"/>
            </a:ln>
          </a:bottom>
          <a:insideH>
            <a:ln w="12700" cap="flat">
              <a:solidFill>
                <a:srgbClr val="808080"/>
              </a:solidFill>
              <a:prstDash val="solid"/>
              <a:miter lim="400000"/>
            </a:ln>
          </a:insideH>
          <a:insideV>
            <a:ln w="12700" cap="flat">
              <a:solidFill>
                <a:srgbClr val="808080"/>
              </a:solidFill>
              <a:prstDash val="solid"/>
              <a:miter lim="400000"/>
            </a:ln>
          </a:insideV>
        </a:tcBdr>
        <a:fill>
          <a:solidFill>
            <a:srgbClr val="88FA4F"/>
          </a:solidFill>
        </a:fill>
      </a:tcStyle>
    </a:firstCol>
    <a:lastRow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38100" cap="flat">
              <a:solidFill>
                <a:schemeClr val="accent3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4D4D4D"/>
              </a:solidFill>
              <a:prstDash val="solid"/>
              <a:miter lim="400000"/>
            </a:ln>
          </a:left>
          <a:right>
            <a:ln w="12700" cap="flat">
              <a:solidFill>
                <a:srgbClr val="4D4D4D"/>
              </a:solidFill>
              <a:prstDash val="solid"/>
              <a:miter lim="400000"/>
            </a:ln>
          </a:right>
          <a:top>
            <a:ln w="12700" cap="flat">
              <a:solidFill>
                <a:srgbClr val="4D4D4D"/>
              </a:solidFill>
              <a:prstDash val="solid"/>
              <a:miter lim="400000"/>
            </a:ln>
          </a:top>
          <a:bottom>
            <a:ln w="12700" cap="flat">
              <a:solidFill>
                <a:srgbClr val="4D4D4D"/>
              </a:solidFill>
              <a:prstDash val="solid"/>
              <a:miter lim="400000"/>
            </a:ln>
          </a:bottom>
          <a:insideH>
            <a:ln w="12700" cap="flat">
              <a:solidFill>
                <a:srgbClr val="4D4D4D"/>
              </a:solidFill>
              <a:prstDash val="solid"/>
              <a:miter lim="400000"/>
            </a:ln>
          </a:insideH>
          <a:insideV>
            <a:ln w="12700" cap="flat">
              <a:solidFill>
                <a:srgbClr val="4D4D4D"/>
              </a:solidFill>
              <a:prstDash val="solid"/>
              <a:miter lim="400000"/>
            </a:ln>
          </a:insideV>
        </a:tcBdr>
        <a:fill>
          <a:solidFill>
            <a:srgbClr val="60D937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wholeTbl>
    <a:band2H>
      <a:tcTxStyle/>
      <a:tcStyle>
        <a:tcBdr/>
        <a:fill>
          <a:solidFill>
            <a:schemeClr val="accent4">
              <a:hueOff val="348544"/>
              <a:lumOff val="7139"/>
            </a:schemeClr>
          </a:solidFill>
        </a:fill>
      </a:tcStyle>
    </a:band2H>
    <a:firstCol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8BB00"/>
          </a:solidFill>
        </a:fill>
      </a:tcStyle>
    </a:firstCol>
    <a:la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38100" cap="flat">
              <a:solidFill>
                <a:srgbClr val="F8BA00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AF7E9"/>
          </a:solidFill>
        </a:fill>
      </a:tcStyle>
    </a:lastRow>
    <a:firstRow>
      <a:tcTxStyle b="off" i="off">
        <a:font>
          <a:latin typeface="Helvetica Neue Medium"/>
          <a:ea typeface="Helvetica Neue Medium"/>
          <a:cs typeface="Helvetica Neue Medium"/>
        </a:font>
        <a:srgbClr val="000000"/>
      </a:tcTxStyle>
      <a:tcStyle>
        <a:tcBdr>
          <a:left>
            <a:ln w="12700" cap="flat">
              <a:solidFill>
                <a:srgbClr val="5B5A5A"/>
              </a:solidFill>
              <a:prstDash val="solid"/>
              <a:miter lim="400000"/>
            </a:ln>
          </a:left>
          <a:right>
            <a:ln w="12700" cap="flat">
              <a:solidFill>
                <a:srgbClr val="5B5A5A"/>
              </a:solidFill>
              <a:prstDash val="solid"/>
              <a:miter lim="400000"/>
            </a:ln>
          </a:right>
          <a:top>
            <a:ln w="12700" cap="flat">
              <a:solidFill>
                <a:srgbClr val="5B5A5A"/>
              </a:solidFill>
              <a:prstDash val="solid"/>
              <a:miter lim="400000"/>
            </a:ln>
          </a:top>
          <a:bottom>
            <a:ln w="12700" cap="flat">
              <a:solidFill>
                <a:srgbClr val="5B5A5A"/>
              </a:solidFill>
              <a:prstDash val="solid"/>
              <a:miter lim="400000"/>
            </a:ln>
          </a:bottom>
          <a:insideH>
            <a:ln w="12700" cap="flat">
              <a:solidFill>
                <a:srgbClr val="5B5A5A"/>
              </a:solidFill>
              <a:prstDash val="solid"/>
              <a:miter lim="400000"/>
            </a:ln>
          </a:insideH>
          <a:insideV>
            <a:ln w="12700" cap="flat">
              <a:solidFill>
                <a:srgbClr val="5B5A5A"/>
              </a:solidFill>
              <a:prstDash val="solid"/>
              <a:miter lim="400000"/>
            </a:ln>
          </a:insideV>
        </a:tcBdr>
        <a:fill>
          <a:solidFill>
            <a:srgbClr val="FF9400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464646"/>
              </a:solidFill>
              <a:prstDash val="solid"/>
              <a:miter lim="400000"/>
            </a:ln>
          </a:left>
          <a:right>
            <a:ln w="12700" cap="flat">
              <a:solidFill>
                <a:srgbClr val="464646"/>
              </a:solidFill>
              <a:prstDash val="solid"/>
              <a:miter lim="400000"/>
            </a:ln>
          </a:right>
          <a:top>
            <a:ln w="12700" cap="flat">
              <a:solidFill>
                <a:srgbClr val="464646"/>
              </a:solidFill>
              <a:prstDash val="solid"/>
              <a:miter lim="400000"/>
            </a:ln>
          </a:top>
          <a:bottom>
            <a:ln w="12700" cap="flat">
              <a:solidFill>
                <a:srgbClr val="464646"/>
              </a:solidFill>
              <a:prstDash val="solid"/>
              <a:miter lim="400000"/>
            </a:ln>
          </a:bottom>
          <a:insideH>
            <a:ln w="12700" cap="flat">
              <a:solidFill>
                <a:srgbClr val="464646"/>
              </a:solidFill>
              <a:prstDash val="solid"/>
              <a:miter lim="400000"/>
            </a:ln>
          </a:insideH>
          <a:insideV>
            <a:ln w="12700" cap="flat">
              <a:solidFill>
                <a:srgbClr val="464646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D4D5D5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C3C3C3"/>
              </a:solidFill>
              <a:prstDash val="solid"/>
              <a:miter lim="400000"/>
            </a:ln>
          </a:top>
          <a:bottom>
            <a:ln w="12700" cap="flat">
              <a:solidFill>
                <a:srgbClr val="C3C3C3"/>
              </a:solidFill>
              <a:prstDash val="solid"/>
              <a:miter lim="400000"/>
            </a:ln>
          </a:bottom>
          <a:insideH>
            <a:ln w="12700" cap="flat">
              <a:solidFill>
                <a:srgbClr val="C3C3C3"/>
              </a:solidFill>
              <a:prstDash val="solid"/>
              <a:miter lim="400000"/>
            </a:ln>
          </a:insideH>
          <a:insideV>
            <a:ln w="12700" cap="flat">
              <a:solidFill>
                <a:srgbClr val="C3C3C3"/>
              </a:solidFill>
              <a:prstDash val="solid"/>
              <a:miter lim="400000"/>
            </a:ln>
          </a:insideV>
        </a:tcBdr>
        <a:fill>
          <a:solidFill>
            <a:srgbClr val="CB2A7B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5E5E5E"/>
              </a:solidFill>
              <a:prstDash val="solid"/>
              <a:miter lim="400000"/>
            </a:ln>
          </a:left>
          <a:right>
            <a:ln w="12700" cap="flat">
              <a:solidFill>
                <a:srgbClr val="5E5E5E"/>
              </a:solidFill>
              <a:prstDash val="solid"/>
              <a:miter lim="400000"/>
            </a:ln>
          </a:right>
          <a:top>
            <a:ln w="38100" cap="flat">
              <a:solidFill>
                <a:srgbClr val="CB297B"/>
              </a:solidFill>
              <a:prstDash val="solid"/>
              <a:miter lim="400000"/>
            </a:ln>
          </a:top>
          <a:bottom>
            <a:ln w="12700" cap="flat">
              <a:solidFill>
                <a:srgbClr val="5E5E5E"/>
              </a:solidFill>
              <a:prstDash val="solid"/>
              <a:miter lim="400000"/>
            </a:ln>
          </a:bottom>
          <a:insideH>
            <a:ln w="12700" cap="flat">
              <a:solidFill>
                <a:srgbClr val="5E5E5E"/>
              </a:solidFill>
              <a:prstDash val="solid"/>
              <a:miter lim="400000"/>
            </a:ln>
          </a:insideH>
          <a:insideV>
            <a:ln w="12700" cap="flat">
              <a:solidFill>
                <a:srgbClr val="5E5E5E"/>
              </a:solidFill>
              <a:prstDash val="solid"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A6AAA9"/>
              </a:solidFill>
              <a:prstDash val="solid"/>
              <a:miter lim="400000"/>
            </a:ln>
          </a:left>
          <a:right>
            <a:ln w="12700" cap="flat">
              <a:solidFill>
                <a:srgbClr val="A6AAA9"/>
              </a:solidFill>
              <a:prstDash val="solid"/>
              <a:miter lim="400000"/>
            </a:ln>
          </a:right>
          <a:top>
            <a:ln w="12700" cap="flat">
              <a:solidFill>
                <a:srgbClr val="5E5E5E"/>
              </a:solidFill>
              <a:prstDash val="solid"/>
              <a:miter lim="400000"/>
            </a:ln>
          </a:top>
          <a:bottom>
            <a:ln w="12700" cap="flat">
              <a:solidFill>
                <a:srgbClr val="A6AAA9"/>
              </a:solidFill>
              <a:prstDash val="solid"/>
              <a:miter lim="400000"/>
            </a:ln>
          </a:bottom>
          <a:insideH>
            <a:ln w="12700" cap="flat">
              <a:solidFill>
                <a:srgbClr val="A6AAA9"/>
              </a:solidFill>
              <a:prstDash val="solid"/>
              <a:miter lim="400000"/>
            </a:ln>
          </a:insideH>
          <a:insideV>
            <a:ln w="12700" cap="flat">
              <a:solidFill>
                <a:srgbClr val="A6AAA9"/>
              </a:solidFill>
              <a:prstDash val="solid"/>
              <a:miter lim="400000"/>
            </a:ln>
          </a:insideV>
        </a:tcBdr>
        <a:fill>
          <a:solidFill>
            <a:srgbClr val="991A5F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wholeTbl>
    <a:band2H>
      <a:tcTxStyle/>
      <a:tcStyle>
        <a:tcBdr/>
        <a:fill>
          <a:solidFill>
            <a:srgbClr val="EDEEEE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6C6C6C"/>
              </a:solidFill>
              <a:prstDash val="solid"/>
              <a:miter lim="400000"/>
            </a:ln>
          </a:left>
          <a:right>
            <a:ln w="254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top>
          <a:bottom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miter lim="400000"/>
            </a:ln>
          </a:top>
          <a:bottom>
            <a:ln w="12700" cap="flat">
              <a:solidFill>
                <a:srgbClr val="6C6C6C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custDash>
                <a:ds d="200000" sp="200000"/>
              </a:custDash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miter lim="400000"/>
            </a:ln>
          </a:left>
          <a:right>
            <a:ln w="12700" cap="flat">
              <a:solidFill>
                <a:srgbClr val="000000"/>
              </a:solidFill>
              <a:prstDash val="solid"/>
              <a:miter lim="400000"/>
            </a:ln>
          </a:right>
          <a:top>
            <a:ln w="12700" cap="flat">
              <a:solidFill>
                <a:srgbClr val="6C6C6C"/>
              </a:solidFill>
              <a:prstDash val="solid"/>
              <a:miter lim="400000"/>
            </a:ln>
          </a:top>
          <a:bottom>
            <a:ln w="12700" cap="flat">
              <a:solidFill>
                <a:srgbClr val="000000"/>
              </a:solidFill>
              <a:prstDash val="solid"/>
              <a:miter lim="400000"/>
            </a:ln>
          </a:bottom>
          <a:insideH>
            <a:ln w="12700" cap="flat">
              <a:solidFill>
                <a:srgbClr val="000000"/>
              </a:solidFill>
              <a:prstDash val="solid"/>
              <a:miter lim="400000"/>
            </a:ln>
          </a:insideH>
          <a:insideV>
            <a:ln w="12700" cap="flat">
              <a:solidFill>
                <a:srgbClr val="000000"/>
              </a:solidFill>
              <a:prstDash val="solid"/>
              <a:miter lim="400000"/>
            </a:ln>
          </a:insideV>
        </a:tcBdr>
        <a:fill>
          <a:solidFill>
            <a:srgbClr val="D6DCE0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microsoft.com/office/2015/10/relationships/revisionInfo" Target="revisionInfo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microsoft.com/office/2016/11/relationships/changesInfo" Target="changesInfos/changesInfo1.xml"/><Relationship Id="rId20" Type="http://schemas.openxmlformats.org/officeDocument/2006/relationships/notesMaster" Target="notesMasters/notesMaster1.xml"/><Relationship Id="rId16" Type="http://schemas.openxmlformats.org/officeDocument/2006/relationships/slide" Target="slides/slide10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1.xml"/><Relationship Id="rId11" Type="http://schemas.openxmlformats.org/officeDocument/2006/relationships/slide" Target="slides/slide5.xml"/><Relationship Id="rId24" Type="http://schemas.openxmlformats.org/officeDocument/2006/relationships/tableStyles" Target="tableStyles.xml"/><Relationship Id="rId5" Type="http://schemas.openxmlformats.org/officeDocument/2006/relationships/customXml" Target="../customXml/item5.xml"/><Relationship Id="rId15" Type="http://schemas.openxmlformats.org/officeDocument/2006/relationships/slide" Target="slides/slide9.xml"/><Relationship Id="rId23" Type="http://schemas.openxmlformats.org/officeDocument/2006/relationships/theme" Target="theme/theme1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27" Type="http://schemas.microsoft.com/office/2018/10/relationships/authors" Target="authors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wad, Rosalie (HC/SC)" userId="424bc0be-9947-4940-93b6-e180781a0fe5" providerId="ADAL" clId="{96EB26B5-2405-4D65-8464-B8283AF95AA1}"/>
    <pc:docChg chg="custSel modSld">
      <pc:chgData name="Awad, Rosalie (HC/SC)" userId="424bc0be-9947-4940-93b6-e180781a0fe5" providerId="ADAL" clId="{96EB26B5-2405-4D65-8464-B8283AF95AA1}" dt="2026-10-08T16:56:11.116" v="52" actId="20577"/>
      <pc:docMkLst>
        <pc:docMk/>
      </pc:docMkLst>
      <pc:sldChg chg="modSp mod">
        <pc:chgData name="Awad, Rosalie (HC/SC)" userId="424bc0be-9947-4940-93b6-e180781a0fe5" providerId="ADAL" clId="{96EB26B5-2405-4D65-8464-B8283AF95AA1}" dt="2026-10-08T16:56:11.116" v="52" actId="20577"/>
        <pc:sldMkLst>
          <pc:docMk/>
          <pc:sldMk cId="1325459575" sldId="273"/>
        </pc:sldMkLst>
        <pc:graphicFrameChg chg="mod modGraphic">
          <ac:chgData name="Awad, Rosalie (HC/SC)" userId="424bc0be-9947-4940-93b6-e180781a0fe5" providerId="ADAL" clId="{96EB26B5-2405-4D65-8464-B8283AF95AA1}" dt="2026-10-08T16:56:11.116" v="52" actId="20577"/>
          <ac:graphicFrameMkLst>
            <pc:docMk/>
            <pc:sldMk cId="1325459575" sldId="273"/>
            <ac:graphicFrameMk id="2" creationId="{E2B596CE-3519-3B5B-95E0-52956B56552C}"/>
          </ac:graphicFrameMkLst>
        </pc:graphicFrameChg>
      </pc:sldChg>
      <pc:sldChg chg="modSp mod">
        <pc:chgData name="Awad, Rosalie (HC/SC)" userId="424bc0be-9947-4940-93b6-e180781a0fe5" providerId="ADAL" clId="{96EB26B5-2405-4D65-8464-B8283AF95AA1}" dt="2026-10-08T16:51:35.877" v="25" actId="20577"/>
        <pc:sldMkLst>
          <pc:docMk/>
          <pc:sldMk cId="3763461524" sldId="277"/>
        </pc:sldMkLst>
        <pc:spChg chg="mod">
          <ac:chgData name="Awad, Rosalie (HC/SC)" userId="424bc0be-9947-4940-93b6-e180781a0fe5" providerId="ADAL" clId="{96EB26B5-2405-4D65-8464-B8283AF95AA1}" dt="2026-10-08T16:51:35.877" v="25" actId="20577"/>
          <ac:spMkLst>
            <pc:docMk/>
            <pc:sldMk cId="3763461524" sldId="277"/>
            <ac:spMk id="10" creationId="{BF3366D5-B0A7-25C0-BE62-3CAE0510593E}"/>
          </ac:spMkLst>
        </pc:spChg>
      </pc:sldChg>
    </pc:docChg>
  </pc:docChgLst>
  <pc:docChgLst>
    <pc:chgData name="Elliott, Elizabeth (HC/SC)" userId="4e02b359-dbb7-4663-9847-8dfd14d64cd0" providerId="ADAL" clId="{8AD41D7A-ECBE-4337-86CF-7A4F9275F6FB}"/>
    <pc:docChg chg="undo custSel mod addSld delSld modSld sldOrd modMainMaster modSection">
      <pc:chgData name="Elliott, Elizabeth (HC/SC)" userId="4e02b359-dbb7-4663-9847-8dfd14d64cd0" providerId="ADAL" clId="{8AD41D7A-ECBE-4337-86CF-7A4F9275F6FB}" dt="2026-10-08T20:08:34.356" v="16405" actId="1076"/>
      <pc:docMkLst>
        <pc:docMk/>
      </pc:docMkLst>
      <pc:sldChg chg="addSp modSp mod modNotesTx">
        <pc:chgData name="Elliott, Elizabeth (HC/SC)" userId="4e02b359-dbb7-4663-9847-8dfd14d64cd0" providerId="ADAL" clId="{8AD41D7A-ECBE-4337-86CF-7A4F9275F6FB}" dt="2026-10-08T14:28:15.614" v="11380" actId="20577"/>
        <pc:sldMkLst>
          <pc:docMk/>
          <pc:sldMk cId="0" sldId="256"/>
        </pc:sldMkLst>
        <pc:spChg chg="mod">
          <ac:chgData name="Elliott, Elizabeth (HC/SC)" userId="4e02b359-dbb7-4663-9847-8dfd14d64cd0" providerId="ADAL" clId="{8AD41D7A-ECBE-4337-86CF-7A4F9275F6FB}" dt="2026-10-07T14:28:16.620" v="3402" actId="1076"/>
          <ac:spMkLst>
            <pc:docMk/>
            <pc:sldMk cId="0" sldId="256"/>
            <ac:spMk id="2" creationId="{556487B3-C567-DAD4-4D13-C7150B712E7C}"/>
          </ac:spMkLst>
        </pc:spChg>
        <pc:spChg chg="add mod">
          <ac:chgData name="Elliott, Elizabeth (HC/SC)" userId="4e02b359-dbb7-4663-9847-8dfd14d64cd0" providerId="ADAL" clId="{8AD41D7A-ECBE-4337-86CF-7A4F9275F6FB}" dt="2026-10-07T14:28:10.077" v="3401" actId="1076"/>
          <ac:spMkLst>
            <pc:docMk/>
            <pc:sldMk cId="0" sldId="256"/>
            <ac:spMk id="3" creationId="{366AC3A0-7586-D38F-D8ED-F81DBBE96E73}"/>
          </ac:spMkLst>
        </pc:spChg>
      </pc:sldChg>
      <pc:sldChg chg="addSp delSp modSp mod ord modNotesTx">
        <pc:chgData name="Elliott, Elizabeth (HC/SC)" userId="4e02b359-dbb7-4663-9847-8dfd14d64cd0" providerId="ADAL" clId="{8AD41D7A-ECBE-4337-86CF-7A4F9275F6FB}" dt="2026-10-07T14:04:55.903" v="2576" actId="1076"/>
        <pc:sldMkLst>
          <pc:docMk/>
          <pc:sldMk cId="0" sldId="258"/>
        </pc:sldMkLst>
        <pc:spChg chg="mod">
          <ac:chgData name="Elliott, Elizabeth (HC/SC)" userId="4e02b359-dbb7-4663-9847-8dfd14d64cd0" providerId="ADAL" clId="{8AD41D7A-ECBE-4337-86CF-7A4F9275F6FB}" dt="2026-10-07T14:04:55.903" v="2576" actId="1076"/>
          <ac:spMkLst>
            <pc:docMk/>
            <pc:sldMk cId="0" sldId="258"/>
            <ac:spMk id="2" creationId="{E8EB8E1B-844C-D9F1-5CA7-36798BFCED7A}"/>
          </ac:spMkLst>
        </pc:spChg>
        <pc:spChg chg="del mod">
          <ac:chgData name="Elliott, Elizabeth (HC/SC)" userId="4e02b359-dbb7-4663-9847-8dfd14d64cd0" providerId="ADAL" clId="{8AD41D7A-ECBE-4337-86CF-7A4F9275F6FB}" dt="2026-10-07T14:04:11.038" v="2514" actId="478"/>
          <ac:spMkLst>
            <pc:docMk/>
            <pc:sldMk cId="0" sldId="258"/>
            <ac:spMk id="3" creationId="{C80696C8-A091-2C9F-BA31-29F27C0197A6}"/>
          </ac:spMkLst>
        </pc:spChg>
        <pc:spChg chg="add mod">
          <ac:chgData name="Elliott, Elizabeth (HC/SC)" userId="4e02b359-dbb7-4663-9847-8dfd14d64cd0" providerId="ADAL" clId="{8AD41D7A-ECBE-4337-86CF-7A4F9275F6FB}" dt="2026-10-06T16:18:19.520" v="259" actId="113"/>
          <ac:spMkLst>
            <pc:docMk/>
            <pc:sldMk cId="0" sldId="258"/>
            <ac:spMk id="4" creationId="{3EF37814-2688-7B8E-61A6-4E86D15F62F7}"/>
          </ac:spMkLst>
        </pc:spChg>
      </pc:sldChg>
      <pc:sldChg chg="addSp delSp modSp del mod modNotesTx">
        <pc:chgData name="Elliott, Elizabeth (HC/SC)" userId="4e02b359-dbb7-4663-9847-8dfd14d64cd0" providerId="ADAL" clId="{8AD41D7A-ECBE-4337-86CF-7A4F9275F6FB}" dt="2026-10-07T13:02:02.210" v="2133" actId="47"/>
        <pc:sldMkLst>
          <pc:docMk/>
          <pc:sldMk cId="0" sldId="259"/>
        </pc:sldMkLst>
      </pc:sldChg>
      <pc:sldChg chg="addSp delSp modSp add mod modClrScheme chgLayout modNotesTx">
        <pc:chgData name="Elliott, Elizabeth (HC/SC)" userId="4e02b359-dbb7-4663-9847-8dfd14d64cd0" providerId="ADAL" clId="{8AD41D7A-ECBE-4337-86CF-7A4F9275F6FB}" dt="2026-10-08T19:42:39.297" v="15955" actId="20577"/>
        <pc:sldMkLst>
          <pc:docMk/>
          <pc:sldMk cId="253808743" sldId="263"/>
        </pc:sldMkLst>
        <pc:spChg chg="del mod">
          <ac:chgData name="Elliott, Elizabeth (HC/SC)" userId="4e02b359-dbb7-4663-9847-8dfd14d64cd0" providerId="ADAL" clId="{8AD41D7A-ECBE-4337-86CF-7A4F9275F6FB}" dt="2026-10-07T13:02:11.752" v="2139" actId="478"/>
          <ac:spMkLst>
            <pc:docMk/>
            <pc:sldMk cId="253808743" sldId="263"/>
            <ac:spMk id="2" creationId="{F051272F-33FD-4587-942E-5F0506147C22}"/>
          </ac:spMkLst>
        </pc:spChg>
        <pc:spChg chg="mod">
          <ac:chgData name="Elliott, Elizabeth (HC/SC)" userId="4e02b359-dbb7-4663-9847-8dfd14d64cd0" providerId="ADAL" clId="{8AD41D7A-ECBE-4337-86CF-7A4F9275F6FB}" dt="2026-10-08T00:25:10.354" v="8057" actId="1076"/>
          <ac:spMkLst>
            <pc:docMk/>
            <pc:sldMk cId="253808743" sldId="263"/>
            <ac:spMk id="3" creationId="{B64F1AE8-B986-43AA-1D79-F19E00A75323}"/>
          </ac:spMkLst>
        </pc:spChg>
        <pc:spChg chg="add del mod">
          <ac:chgData name="Elliott, Elizabeth (HC/SC)" userId="4e02b359-dbb7-4663-9847-8dfd14d64cd0" providerId="ADAL" clId="{8AD41D7A-ECBE-4337-86CF-7A4F9275F6FB}" dt="2026-10-07T13:34:08.173" v="2252" actId="478"/>
          <ac:spMkLst>
            <pc:docMk/>
            <pc:sldMk cId="253808743" sldId="263"/>
            <ac:spMk id="6" creationId="{42CE7E37-DC8A-89E6-A65E-A44481F2736C}"/>
          </ac:spMkLst>
        </pc:spChg>
        <pc:spChg chg="mod">
          <ac:chgData name="Elliott, Elizabeth (HC/SC)" userId="4e02b359-dbb7-4663-9847-8dfd14d64cd0" providerId="ADAL" clId="{8AD41D7A-ECBE-4337-86CF-7A4F9275F6FB}" dt="2026-10-08T00:25:07.612" v="8056" actId="1076"/>
          <ac:spMkLst>
            <pc:docMk/>
            <pc:sldMk cId="253808743" sldId="263"/>
            <ac:spMk id="7" creationId="{70FF74E7-14E7-141D-3471-D32724F00ECF}"/>
          </ac:spMkLst>
        </pc:spChg>
        <pc:spChg chg="add del mod">
          <ac:chgData name="Elliott, Elizabeth (HC/SC)" userId="4e02b359-dbb7-4663-9847-8dfd14d64cd0" providerId="ADAL" clId="{8AD41D7A-ECBE-4337-86CF-7A4F9275F6FB}" dt="2026-10-07T13:39:04.506" v="2310" actId="478"/>
          <ac:spMkLst>
            <pc:docMk/>
            <pc:sldMk cId="253808743" sldId="263"/>
            <ac:spMk id="9" creationId="{BF7DC730-DD50-E892-DC90-09F41CDDE14A}"/>
          </ac:spMkLst>
        </pc:spChg>
        <pc:spChg chg="add del mod">
          <ac:chgData name="Elliott, Elizabeth (HC/SC)" userId="4e02b359-dbb7-4663-9847-8dfd14d64cd0" providerId="ADAL" clId="{8AD41D7A-ECBE-4337-86CF-7A4F9275F6FB}" dt="2026-10-07T14:06:47.189" v="2648" actId="478"/>
          <ac:spMkLst>
            <pc:docMk/>
            <pc:sldMk cId="253808743" sldId="263"/>
            <ac:spMk id="10" creationId="{14618B6E-2CA9-6045-F9B8-354D38619D5B}"/>
          </ac:spMkLst>
        </pc:spChg>
        <pc:spChg chg="add del">
          <ac:chgData name="Elliott, Elizabeth (HC/SC)" userId="4e02b359-dbb7-4663-9847-8dfd14d64cd0" providerId="ADAL" clId="{8AD41D7A-ECBE-4337-86CF-7A4F9275F6FB}" dt="2026-10-07T14:07:01.018" v="2650" actId="478"/>
          <ac:spMkLst>
            <pc:docMk/>
            <pc:sldMk cId="253808743" sldId="263"/>
            <ac:spMk id="12" creationId="{13DF9836-8534-A2C7-83A9-82D3CDB4D8A3}"/>
          </ac:spMkLst>
        </pc:spChg>
        <pc:spChg chg="add mod">
          <ac:chgData name="Elliott, Elizabeth (HC/SC)" userId="4e02b359-dbb7-4663-9847-8dfd14d64cd0" providerId="ADAL" clId="{8AD41D7A-ECBE-4337-86CF-7A4F9275F6FB}" dt="2026-10-08T19:42:39.297" v="15955" actId="20577"/>
          <ac:spMkLst>
            <pc:docMk/>
            <pc:sldMk cId="253808743" sldId="263"/>
            <ac:spMk id="14" creationId="{C1918B57-AC03-DA4D-0ACA-855435D8A68E}"/>
          </ac:spMkLst>
        </pc:spChg>
      </pc:sldChg>
      <pc:sldChg chg="addSp delSp modSp add del mod modNotesTx">
        <pc:chgData name="Elliott, Elizabeth (HC/SC)" userId="4e02b359-dbb7-4663-9847-8dfd14d64cd0" providerId="ADAL" clId="{8AD41D7A-ECBE-4337-86CF-7A4F9275F6FB}" dt="2026-10-07T13:57:00.003" v="2386" actId="47"/>
        <pc:sldMkLst>
          <pc:docMk/>
          <pc:sldMk cId="2913475482" sldId="264"/>
        </pc:sldMkLst>
      </pc:sldChg>
      <pc:sldChg chg="addSp modSp add del mod modNotesTx">
        <pc:chgData name="Elliott, Elizabeth (HC/SC)" userId="4e02b359-dbb7-4663-9847-8dfd14d64cd0" providerId="ADAL" clId="{8AD41D7A-ECBE-4337-86CF-7A4F9275F6FB}" dt="2026-10-07T13:57:01.475" v="2387" actId="47"/>
        <pc:sldMkLst>
          <pc:docMk/>
          <pc:sldMk cId="2615288135" sldId="265"/>
        </pc:sldMkLst>
      </pc:sldChg>
      <pc:sldChg chg="delSp modSp add del mod modNotesTx">
        <pc:chgData name="Elliott, Elizabeth (HC/SC)" userId="4e02b359-dbb7-4663-9847-8dfd14d64cd0" providerId="ADAL" clId="{8AD41D7A-ECBE-4337-86CF-7A4F9275F6FB}" dt="2026-10-07T13:57:04.587" v="2389" actId="47"/>
        <pc:sldMkLst>
          <pc:docMk/>
          <pc:sldMk cId="2883519224" sldId="266"/>
        </pc:sldMkLst>
      </pc:sldChg>
      <pc:sldChg chg="addSp delSp modSp add del mod ord modNotesTx">
        <pc:chgData name="Elliott, Elizabeth (HC/SC)" userId="4e02b359-dbb7-4663-9847-8dfd14d64cd0" providerId="ADAL" clId="{8AD41D7A-ECBE-4337-86CF-7A4F9275F6FB}" dt="2026-10-07T13:57:02.944" v="2388" actId="47"/>
        <pc:sldMkLst>
          <pc:docMk/>
          <pc:sldMk cId="3458606755" sldId="268"/>
        </pc:sldMkLst>
      </pc:sldChg>
      <pc:sldChg chg="modSp add del mod modNotesTx">
        <pc:chgData name="Elliott, Elizabeth (HC/SC)" userId="4e02b359-dbb7-4663-9847-8dfd14d64cd0" providerId="ADAL" clId="{8AD41D7A-ECBE-4337-86CF-7A4F9275F6FB}" dt="2026-10-07T13:57:05.959" v="2390" actId="47"/>
        <pc:sldMkLst>
          <pc:docMk/>
          <pc:sldMk cId="1708695227" sldId="269"/>
        </pc:sldMkLst>
      </pc:sldChg>
      <pc:sldChg chg="delSp modSp add del mod">
        <pc:chgData name="Elliott, Elizabeth (HC/SC)" userId="4e02b359-dbb7-4663-9847-8dfd14d64cd0" providerId="ADAL" clId="{8AD41D7A-ECBE-4337-86CF-7A4F9275F6FB}" dt="2026-10-08T16:05:13.523" v="14551" actId="2696"/>
        <pc:sldMkLst>
          <pc:docMk/>
          <pc:sldMk cId="1871140008" sldId="270"/>
        </pc:sldMkLst>
        <pc:spChg chg="mod">
          <ac:chgData name="Elliott, Elizabeth (HC/SC)" userId="4e02b359-dbb7-4663-9847-8dfd14d64cd0" providerId="ADAL" clId="{8AD41D7A-ECBE-4337-86CF-7A4F9275F6FB}" dt="2026-10-07T13:57:46.842" v="2413" actId="20577"/>
          <ac:spMkLst>
            <pc:docMk/>
            <pc:sldMk cId="1871140008" sldId="270"/>
            <ac:spMk id="8" creationId="{51B6F9C9-1675-67BD-09F5-9BACFE867FCE}"/>
          </ac:spMkLst>
        </pc:spChg>
      </pc:sldChg>
      <pc:sldChg chg="modSp add del mod">
        <pc:chgData name="Elliott, Elizabeth (HC/SC)" userId="4e02b359-dbb7-4663-9847-8dfd14d64cd0" providerId="ADAL" clId="{8AD41D7A-ECBE-4337-86CF-7A4F9275F6FB}" dt="2026-10-08T14:53:30.447" v="12069" actId="2696"/>
        <pc:sldMkLst>
          <pc:docMk/>
          <pc:sldMk cId="1965757111" sldId="271"/>
        </pc:sldMkLst>
        <pc:spChg chg="mod">
          <ac:chgData name="Elliott, Elizabeth (HC/SC)" userId="4e02b359-dbb7-4663-9847-8dfd14d64cd0" providerId="ADAL" clId="{8AD41D7A-ECBE-4337-86CF-7A4F9275F6FB}" dt="2026-10-07T13:59:51.400" v="2458" actId="20577"/>
          <ac:spMkLst>
            <pc:docMk/>
            <pc:sldMk cId="1965757111" sldId="271"/>
            <ac:spMk id="7" creationId="{57ED4BAD-B566-F2AC-766B-5C12AC9725A7}"/>
          </ac:spMkLst>
        </pc:spChg>
      </pc:sldChg>
      <pc:sldChg chg="new del">
        <pc:chgData name="Elliott, Elizabeth (HC/SC)" userId="4e02b359-dbb7-4663-9847-8dfd14d64cd0" providerId="ADAL" clId="{8AD41D7A-ECBE-4337-86CF-7A4F9275F6FB}" dt="2026-10-07T13:37:22.550" v="2309" actId="47"/>
        <pc:sldMkLst>
          <pc:docMk/>
          <pc:sldMk cId="2082802184" sldId="271"/>
        </pc:sldMkLst>
      </pc:sldChg>
      <pc:sldChg chg="new del">
        <pc:chgData name="Elliott, Elizabeth (HC/SC)" userId="4e02b359-dbb7-4663-9847-8dfd14d64cd0" providerId="ADAL" clId="{8AD41D7A-ECBE-4337-86CF-7A4F9275F6FB}" dt="2026-10-07T13:37:06.023" v="2305" actId="47"/>
        <pc:sldMkLst>
          <pc:docMk/>
          <pc:sldMk cId="2957173514" sldId="271"/>
        </pc:sldMkLst>
      </pc:sldChg>
      <pc:sldChg chg="modSp add mod ord modCm">
        <pc:chgData name="Elliott, Elizabeth (HC/SC)" userId="4e02b359-dbb7-4663-9847-8dfd14d64cd0" providerId="ADAL" clId="{8AD41D7A-ECBE-4337-86CF-7A4F9275F6FB}" dt="2026-10-08T19:53:24.434" v="16045" actId="115"/>
        <pc:sldMkLst>
          <pc:docMk/>
          <pc:sldMk cId="296526219" sldId="272"/>
        </pc:sldMkLst>
        <pc:spChg chg="mod">
          <ac:chgData name="Elliott, Elizabeth (HC/SC)" userId="4e02b359-dbb7-4663-9847-8dfd14d64cd0" providerId="ADAL" clId="{8AD41D7A-ECBE-4337-86CF-7A4F9275F6FB}" dt="2026-10-07T18:38:32.471" v="6140" actId="1076"/>
          <ac:spMkLst>
            <pc:docMk/>
            <pc:sldMk cId="296526219" sldId="272"/>
            <ac:spMk id="3" creationId="{772AE2AF-BE41-151A-C58B-7A7DBB323F63}"/>
          </ac:spMkLst>
        </pc:spChg>
        <pc:spChg chg="mod">
          <ac:chgData name="Elliott, Elizabeth (HC/SC)" userId="4e02b359-dbb7-4663-9847-8dfd14d64cd0" providerId="ADAL" clId="{8AD41D7A-ECBE-4337-86CF-7A4F9275F6FB}" dt="2026-10-08T14:53:19.903" v="12068" actId="20577"/>
          <ac:spMkLst>
            <pc:docMk/>
            <pc:sldMk cId="296526219" sldId="272"/>
            <ac:spMk id="7" creationId="{278F79A0-FB30-78FB-7EA8-96E7F1A3313B}"/>
          </ac:spMkLst>
        </pc:spChg>
        <pc:spChg chg="mod">
          <ac:chgData name="Elliott, Elizabeth (HC/SC)" userId="4e02b359-dbb7-4663-9847-8dfd14d64cd0" providerId="ADAL" clId="{8AD41D7A-ECBE-4337-86CF-7A4F9275F6FB}" dt="2026-10-08T19:53:24.434" v="16045" actId="115"/>
          <ac:spMkLst>
            <pc:docMk/>
            <pc:sldMk cId="296526219" sldId="272"/>
            <ac:spMk id="10" creationId="{72F6FD05-3468-F660-324E-47218AACB3FB}"/>
          </ac:spMkLst>
        </pc:spChg>
        <pc:extLst>
          <p:ext xmlns:p="http://schemas.openxmlformats.org/presentationml/2006/main" uri="{D6D511B9-2390-475A-947B-AFAB55BFBCF1}">
            <pc226:cmChg xmlns:pc226="http://schemas.microsoft.com/office/powerpoint/2022/06/main/command" chg="mod">
              <pc226:chgData name="Elliott, Elizabeth (HC/SC)" userId="4e02b359-dbb7-4663-9847-8dfd14d64cd0" providerId="ADAL" clId="{8AD41D7A-ECBE-4337-86CF-7A4F9275F6FB}" dt="2026-10-08T17:48:24.323" v="15239" actId="20577"/>
              <pc2:cmMkLst xmlns:pc2="http://schemas.microsoft.com/office/powerpoint/2019/9/main/command">
                <pc:docMk/>
                <pc:sldMk cId="296526219" sldId="272"/>
                <pc2:cmMk id="{8B17DEA1-FADD-459A-A2A9-0CF5DCC19717}"/>
              </pc2:cmMkLst>
            </pc226:cmChg>
          </p:ext>
        </pc:extLst>
      </pc:sldChg>
      <pc:sldChg chg="new del">
        <pc:chgData name="Elliott, Elizabeth (HC/SC)" userId="4e02b359-dbb7-4663-9847-8dfd14d64cd0" providerId="ADAL" clId="{8AD41D7A-ECBE-4337-86CF-7A4F9275F6FB}" dt="2026-10-07T13:37:05.463" v="2304" actId="47"/>
        <pc:sldMkLst>
          <pc:docMk/>
          <pc:sldMk cId="693331963" sldId="272"/>
        </pc:sldMkLst>
      </pc:sldChg>
      <pc:sldChg chg="new del">
        <pc:chgData name="Elliott, Elizabeth (HC/SC)" userId="4e02b359-dbb7-4663-9847-8dfd14d64cd0" providerId="ADAL" clId="{8AD41D7A-ECBE-4337-86CF-7A4F9275F6FB}" dt="2026-10-07T13:37:21.631" v="2308" actId="47"/>
        <pc:sldMkLst>
          <pc:docMk/>
          <pc:sldMk cId="4252188011" sldId="272"/>
        </pc:sldMkLst>
      </pc:sldChg>
      <pc:sldChg chg="addSp delSp modSp add mod">
        <pc:chgData name="Elliott, Elizabeth (HC/SC)" userId="4e02b359-dbb7-4663-9847-8dfd14d64cd0" providerId="ADAL" clId="{8AD41D7A-ECBE-4337-86CF-7A4F9275F6FB}" dt="2026-10-08T16:15:16.742" v="14856" actId="1076"/>
        <pc:sldMkLst>
          <pc:docMk/>
          <pc:sldMk cId="1325459575" sldId="273"/>
        </pc:sldMkLst>
        <pc:spChg chg="del mod">
          <ac:chgData name="Elliott, Elizabeth (HC/SC)" userId="4e02b359-dbb7-4663-9847-8dfd14d64cd0" providerId="ADAL" clId="{8AD41D7A-ECBE-4337-86CF-7A4F9275F6FB}" dt="2026-10-08T15:51:20.636" v="14196" actId="478"/>
          <ac:spMkLst>
            <pc:docMk/>
            <pc:sldMk cId="1325459575" sldId="273"/>
            <ac:spMk id="7" creationId="{9703BF40-4B3C-F30B-EBE0-349DD977CC15}"/>
          </ac:spMkLst>
        </pc:spChg>
        <pc:spChg chg="mod">
          <ac:chgData name="Elliott, Elizabeth (HC/SC)" userId="4e02b359-dbb7-4663-9847-8dfd14d64cd0" providerId="ADAL" clId="{8AD41D7A-ECBE-4337-86CF-7A4F9275F6FB}" dt="2026-10-08T15:56:26.506" v="14428" actId="1076"/>
          <ac:spMkLst>
            <pc:docMk/>
            <pc:sldMk cId="1325459575" sldId="273"/>
            <ac:spMk id="10" creationId="{48BC25BB-1264-4D03-EA36-8E62BB7F736C}"/>
          </ac:spMkLst>
        </pc:spChg>
        <pc:graphicFrameChg chg="add mod modGraphic">
          <ac:chgData name="Elliott, Elizabeth (HC/SC)" userId="4e02b359-dbb7-4663-9847-8dfd14d64cd0" providerId="ADAL" clId="{8AD41D7A-ECBE-4337-86CF-7A4F9275F6FB}" dt="2026-10-08T16:15:16.742" v="14856" actId="1076"/>
          <ac:graphicFrameMkLst>
            <pc:docMk/>
            <pc:sldMk cId="1325459575" sldId="273"/>
            <ac:graphicFrameMk id="2" creationId="{E2B596CE-3519-3B5B-95E0-52956B56552C}"/>
          </ac:graphicFrameMkLst>
        </pc:graphicFrameChg>
      </pc:sldChg>
      <pc:sldChg chg="delSp modSp add mod">
        <pc:chgData name="Elliott, Elizabeth (HC/SC)" userId="4e02b359-dbb7-4663-9847-8dfd14d64cd0" providerId="ADAL" clId="{8AD41D7A-ECBE-4337-86CF-7A4F9275F6FB}" dt="2026-10-08T20:08:34.356" v="16405" actId="1076"/>
        <pc:sldMkLst>
          <pc:docMk/>
          <pc:sldMk cId="408951229" sldId="274"/>
        </pc:sldMkLst>
        <pc:spChg chg="del mod">
          <ac:chgData name="Elliott, Elizabeth (HC/SC)" userId="4e02b359-dbb7-4663-9847-8dfd14d64cd0" providerId="ADAL" clId="{8AD41D7A-ECBE-4337-86CF-7A4F9275F6FB}" dt="2026-10-08T20:08:32.252" v="16404" actId="478"/>
          <ac:spMkLst>
            <pc:docMk/>
            <pc:sldMk cId="408951229" sldId="274"/>
            <ac:spMk id="3" creationId="{AE9C7D93-DC0A-E8D7-37CF-E905C4C507D3}"/>
          </ac:spMkLst>
        </pc:spChg>
        <pc:spChg chg="mod">
          <ac:chgData name="Elliott, Elizabeth (HC/SC)" userId="4e02b359-dbb7-4663-9847-8dfd14d64cd0" providerId="ADAL" clId="{8AD41D7A-ECBE-4337-86CF-7A4F9275F6FB}" dt="2026-10-08T20:08:27.954" v="16402" actId="1076"/>
          <ac:spMkLst>
            <pc:docMk/>
            <pc:sldMk cId="408951229" sldId="274"/>
            <ac:spMk id="7" creationId="{E902071A-A0CB-62FA-FCA4-8834AA2F4D90}"/>
          </ac:spMkLst>
        </pc:spChg>
        <pc:spChg chg="mod">
          <ac:chgData name="Elliott, Elizabeth (HC/SC)" userId="4e02b359-dbb7-4663-9847-8dfd14d64cd0" providerId="ADAL" clId="{8AD41D7A-ECBE-4337-86CF-7A4F9275F6FB}" dt="2026-10-08T20:08:34.356" v="16405" actId="1076"/>
          <ac:spMkLst>
            <pc:docMk/>
            <pc:sldMk cId="408951229" sldId="274"/>
            <ac:spMk id="10" creationId="{A5D0B56D-D997-B56A-94F8-019105455BB7}"/>
          </ac:spMkLst>
        </pc:spChg>
      </pc:sldChg>
      <pc:sldChg chg="new del">
        <pc:chgData name="Elliott, Elizabeth (HC/SC)" userId="4e02b359-dbb7-4663-9847-8dfd14d64cd0" providerId="ADAL" clId="{8AD41D7A-ECBE-4337-86CF-7A4F9275F6FB}" dt="2026-10-07T13:56:33.665" v="2385" actId="47"/>
        <pc:sldMkLst>
          <pc:docMk/>
          <pc:sldMk cId="2177339792" sldId="274"/>
        </pc:sldMkLst>
      </pc:sldChg>
      <pc:sldChg chg="modSp add mod ord">
        <pc:chgData name="Elliott, Elizabeth (HC/SC)" userId="4e02b359-dbb7-4663-9847-8dfd14d64cd0" providerId="ADAL" clId="{8AD41D7A-ECBE-4337-86CF-7A4F9275F6FB}" dt="2026-10-08T19:11:21.755" v="15489" actId="207"/>
        <pc:sldMkLst>
          <pc:docMk/>
          <pc:sldMk cId="32156127" sldId="275"/>
        </pc:sldMkLst>
        <pc:spChg chg="mod">
          <ac:chgData name="Elliott, Elizabeth (HC/SC)" userId="4e02b359-dbb7-4663-9847-8dfd14d64cd0" providerId="ADAL" clId="{8AD41D7A-ECBE-4337-86CF-7A4F9275F6FB}" dt="2026-10-08T15:00:12.233" v="12495" actId="20577"/>
          <ac:spMkLst>
            <pc:docMk/>
            <pc:sldMk cId="32156127" sldId="275"/>
            <ac:spMk id="7" creationId="{97D42FC7-D70A-88E1-568A-2EEE0EDAA8B0}"/>
          </ac:spMkLst>
        </pc:spChg>
        <pc:spChg chg="mod">
          <ac:chgData name="Elliott, Elizabeth (HC/SC)" userId="4e02b359-dbb7-4663-9847-8dfd14d64cd0" providerId="ADAL" clId="{8AD41D7A-ECBE-4337-86CF-7A4F9275F6FB}" dt="2026-10-08T19:11:21.755" v="15489" actId="207"/>
          <ac:spMkLst>
            <pc:docMk/>
            <pc:sldMk cId="32156127" sldId="275"/>
            <ac:spMk id="10" creationId="{32A79189-B094-AD75-807F-7A7FCF8C08B0}"/>
          </ac:spMkLst>
        </pc:spChg>
      </pc:sldChg>
      <pc:sldChg chg="addSp delSp modSp add mod">
        <pc:chgData name="Elliott, Elizabeth (HC/SC)" userId="4e02b359-dbb7-4663-9847-8dfd14d64cd0" providerId="ADAL" clId="{8AD41D7A-ECBE-4337-86CF-7A4F9275F6FB}" dt="2026-10-08T19:11:08.518" v="15488" actId="13926"/>
        <pc:sldMkLst>
          <pc:docMk/>
          <pc:sldMk cId="93712433" sldId="276"/>
        </pc:sldMkLst>
        <pc:spChg chg="mod">
          <ac:chgData name="Elliott, Elizabeth (HC/SC)" userId="4e02b359-dbb7-4663-9847-8dfd14d64cd0" providerId="ADAL" clId="{8AD41D7A-ECBE-4337-86CF-7A4F9275F6FB}" dt="2026-10-07T18:27:46.797" v="5905" actId="1076"/>
          <ac:spMkLst>
            <pc:docMk/>
            <pc:sldMk cId="93712433" sldId="276"/>
            <ac:spMk id="3" creationId="{63084FAE-6E81-450E-EE09-76A46B744FC2}"/>
          </ac:spMkLst>
        </pc:spChg>
        <pc:spChg chg="add del">
          <ac:chgData name="Elliott, Elizabeth (HC/SC)" userId="4e02b359-dbb7-4663-9847-8dfd14d64cd0" providerId="ADAL" clId="{8AD41D7A-ECBE-4337-86CF-7A4F9275F6FB}" dt="2026-10-07T15:41:22.309" v="3685" actId="22"/>
          <ac:spMkLst>
            <pc:docMk/>
            <pc:sldMk cId="93712433" sldId="276"/>
            <ac:spMk id="6" creationId="{E5730368-D863-A002-0EAA-F06C3D8684AD}"/>
          </ac:spMkLst>
        </pc:spChg>
        <pc:spChg chg="mod">
          <ac:chgData name="Elliott, Elizabeth (HC/SC)" userId="4e02b359-dbb7-4663-9847-8dfd14d64cd0" providerId="ADAL" clId="{8AD41D7A-ECBE-4337-86CF-7A4F9275F6FB}" dt="2026-10-08T15:00:24.823" v="12504" actId="20577"/>
          <ac:spMkLst>
            <pc:docMk/>
            <pc:sldMk cId="93712433" sldId="276"/>
            <ac:spMk id="7" creationId="{6B7A3A65-F865-A916-B676-DE040291FD77}"/>
          </ac:spMkLst>
        </pc:spChg>
        <pc:spChg chg="add mod">
          <ac:chgData name="Elliott, Elizabeth (HC/SC)" userId="4e02b359-dbb7-4663-9847-8dfd14d64cd0" providerId="ADAL" clId="{8AD41D7A-ECBE-4337-86CF-7A4F9275F6FB}" dt="2026-10-08T19:11:08.518" v="15488" actId="13926"/>
          <ac:spMkLst>
            <pc:docMk/>
            <pc:sldMk cId="93712433" sldId="276"/>
            <ac:spMk id="9" creationId="{4EE6C86A-E0F0-8FE6-7624-8DE6F9827490}"/>
          </ac:spMkLst>
        </pc:spChg>
        <pc:spChg chg="del mod">
          <ac:chgData name="Elliott, Elizabeth (HC/SC)" userId="4e02b359-dbb7-4663-9847-8dfd14d64cd0" providerId="ADAL" clId="{8AD41D7A-ECBE-4337-86CF-7A4F9275F6FB}" dt="2026-10-07T15:41:17.428" v="3683" actId="478"/>
          <ac:spMkLst>
            <pc:docMk/>
            <pc:sldMk cId="93712433" sldId="276"/>
            <ac:spMk id="10" creationId="{68C01AE5-9070-281A-D294-801E482168E9}"/>
          </ac:spMkLst>
        </pc:spChg>
      </pc:sldChg>
      <pc:sldChg chg="modSp add mod modNotesTx">
        <pc:chgData name="Elliott, Elizabeth (HC/SC)" userId="4e02b359-dbb7-4663-9847-8dfd14d64cd0" providerId="ADAL" clId="{8AD41D7A-ECBE-4337-86CF-7A4F9275F6FB}" dt="2026-10-08T19:11:51.442" v="15493" actId="20577"/>
        <pc:sldMkLst>
          <pc:docMk/>
          <pc:sldMk cId="3763461524" sldId="277"/>
        </pc:sldMkLst>
        <pc:spChg chg="mod">
          <ac:chgData name="Elliott, Elizabeth (HC/SC)" userId="4e02b359-dbb7-4663-9847-8dfd14d64cd0" providerId="ADAL" clId="{8AD41D7A-ECBE-4337-86CF-7A4F9275F6FB}" dt="2026-10-07T17:32:31.983" v="5402" actId="1076"/>
          <ac:spMkLst>
            <pc:docMk/>
            <pc:sldMk cId="3763461524" sldId="277"/>
            <ac:spMk id="3" creationId="{2118E0F7-9D90-224E-595F-968CFBBB8920}"/>
          </ac:spMkLst>
        </pc:spChg>
        <pc:spChg chg="mod">
          <ac:chgData name="Elliott, Elizabeth (HC/SC)" userId="4e02b359-dbb7-4663-9847-8dfd14d64cd0" providerId="ADAL" clId="{8AD41D7A-ECBE-4337-86CF-7A4F9275F6FB}" dt="2026-10-08T14:50:13.847" v="11873" actId="20577"/>
          <ac:spMkLst>
            <pc:docMk/>
            <pc:sldMk cId="3763461524" sldId="277"/>
            <ac:spMk id="7" creationId="{EF843CD6-6F48-F570-CD6C-07A57FB5B39C}"/>
          </ac:spMkLst>
        </pc:spChg>
        <pc:spChg chg="mod">
          <ac:chgData name="Elliott, Elizabeth (HC/SC)" userId="4e02b359-dbb7-4663-9847-8dfd14d64cd0" providerId="ADAL" clId="{8AD41D7A-ECBE-4337-86CF-7A4F9275F6FB}" dt="2026-10-08T19:11:51.442" v="15493" actId="20577"/>
          <ac:spMkLst>
            <pc:docMk/>
            <pc:sldMk cId="3763461524" sldId="277"/>
            <ac:spMk id="10" creationId="{BF3366D5-B0A7-25C0-BE62-3CAE0510593E}"/>
          </ac:spMkLst>
        </pc:spChg>
      </pc:sldChg>
      <pc:sldChg chg="modSp add mod">
        <pc:chgData name="Elliott, Elizabeth (HC/SC)" userId="4e02b359-dbb7-4663-9847-8dfd14d64cd0" providerId="ADAL" clId="{8AD41D7A-ECBE-4337-86CF-7A4F9275F6FB}" dt="2026-10-08T19:56:39.818" v="16201" actId="20577"/>
        <pc:sldMkLst>
          <pc:docMk/>
          <pc:sldMk cId="3085049821" sldId="278"/>
        </pc:sldMkLst>
        <pc:spChg chg="mod">
          <ac:chgData name="Elliott, Elizabeth (HC/SC)" userId="4e02b359-dbb7-4663-9847-8dfd14d64cd0" providerId="ADAL" clId="{8AD41D7A-ECBE-4337-86CF-7A4F9275F6FB}" dt="2026-10-08T15:07:45.884" v="13121" actId="1076"/>
          <ac:spMkLst>
            <pc:docMk/>
            <pc:sldMk cId="3085049821" sldId="278"/>
            <ac:spMk id="3" creationId="{BFF31345-5DD5-5F18-7827-D1FAE31C4A36}"/>
          </ac:spMkLst>
        </pc:spChg>
        <pc:spChg chg="mod">
          <ac:chgData name="Elliott, Elizabeth (HC/SC)" userId="4e02b359-dbb7-4663-9847-8dfd14d64cd0" providerId="ADAL" clId="{8AD41D7A-ECBE-4337-86CF-7A4F9275F6FB}" dt="2026-10-08T13:08:23.581" v="10922" actId="1076"/>
          <ac:spMkLst>
            <pc:docMk/>
            <pc:sldMk cId="3085049821" sldId="278"/>
            <ac:spMk id="7" creationId="{C69E066F-2112-4138-13EE-70DD81B55B92}"/>
          </ac:spMkLst>
        </pc:spChg>
        <pc:spChg chg="mod">
          <ac:chgData name="Elliott, Elizabeth (HC/SC)" userId="4e02b359-dbb7-4663-9847-8dfd14d64cd0" providerId="ADAL" clId="{8AD41D7A-ECBE-4337-86CF-7A4F9275F6FB}" dt="2026-10-08T19:56:39.818" v="16201" actId="20577"/>
          <ac:spMkLst>
            <pc:docMk/>
            <pc:sldMk cId="3085049821" sldId="278"/>
            <ac:spMk id="10" creationId="{8F5706F4-4B5E-93C9-0A3C-37641D4845D5}"/>
          </ac:spMkLst>
        </pc:spChg>
      </pc:sldChg>
      <pc:sldChg chg="modSp add mod ord">
        <pc:chgData name="Elliott, Elizabeth (HC/SC)" userId="4e02b359-dbb7-4663-9847-8dfd14d64cd0" providerId="ADAL" clId="{8AD41D7A-ECBE-4337-86CF-7A4F9275F6FB}" dt="2026-10-08T20:06:15.742" v="16344" actId="6549"/>
        <pc:sldMkLst>
          <pc:docMk/>
          <pc:sldMk cId="525340919" sldId="279"/>
        </pc:sldMkLst>
        <pc:spChg chg="mod">
          <ac:chgData name="Elliott, Elizabeth (HC/SC)" userId="4e02b359-dbb7-4663-9847-8dfd14d64cd0" providerId="ADAL" clId="{8AD41D7A-ECBE-4337-86CF-7A4F9275F6FB}" dt="2026-10-08T00:03:17.902" v="7552" actId="1076"/>
          <ac:spMkLst>
            <pc:docMk/>
            <pc:sldMk cId="525340919" sldId="279"/>
            <ac:spMk id="7" creationId="{95AD42D1-5DA2-AD38-EAC7-0482EE5DC185}"/>
          </ac:spMkLst>
        </pc:spChg>
        <pc:spChg chg="mod">
          <ac:chgData name="Elliott, Elizabeth (HC/SC)" userId="4e02b359-dbb7-4663-9847-8dfd14d64cd0" providerId="ADAL" clId="{8AD41D7A-ECBE-4337-86CF-7A4F9275F6FB}" dt="2026-10-08T20:06:15.742" v="16344" actId="6549"/>
          <ac:spMkLst>
            <pc:docMk/>
            <pc:sldMk cId="525340919" sldId="279"/>
            <ac:spMk id="9" creationId="{17501639-2977-D678-7F7A-843BEB7117C5}"/>
          </ac:spMkLst>
        </pc:spChg>
      </pc:sldChg>
      <pc:sldChg chg="modSp add mod ord">
        <pc:chgData name="Elliott, Elizabeth (HC/SC)" userId="4e02b359-dbb7-4663-9847-8dfd14d64cd0" providerId="ADAL" clId="{8AD41D7A-ECBE-4337-86CF-7A4F9275F6FB}" dt="2026-10-08T20:05:39.643" v="16342" actId="1076"/>
        <pc:sldMkLst>
          <pc:docMk/>
          <pc:sldMk cId="2556282451" sldId="280"/>
        </pc:sldMkLst>
        <pc:spChg chg="mod">
          <ac:chgData name="Elliott, Elizabeth (HC/SC)" userId="4e02b359-dbb7-4663-9847-8dfd14d64cd0" providerId="ADAL" clId="{8AD41D7A-ECBE-4337-86CF-7A4F9275F6FB}" dt="2026-10-08T20:05:35.727" v="16341" actId="1076"/>
          <ac:spMkLst>
            <pc:docMk/>
            <pc:sldMk cId="2556282451" sldId="280"/>
            <ac:spMk id="7" creationId="{19465D17-48FC-7F71-2FED-5F46A7CE9D4D}"/>
          </ac:spMkLst>
        </pc:spChg>
        <pc:spChg chg="mod">
          <ac:chgData name="Elliott, Elizabeth (HC/SC)" userId="4e02b359-dbb7-4663-9847-8dfd14d64cd0" providerId="ADAL" clId="{8AD41D7A-ECBE-4337-86CF-7A4F9275F6FB}" dt="2026-10-08T20:05:39.643" v="16342" actId="1076"/>
          <ac:spMkLst>
            <pc:docMk/>
            <pc:sldMk cId="2556282451" sldId="280"/>
            <ac:spMk id="9" creationId="{0B9F5D35-AFDF-934A-3090-FBF923195F98}"/>
          </ac:spMkLst>
        </pc:spChg>
      </pc:sldChg>
      <pc:sldChg chg="add del ord">
        <pc:chgData name="Elliott, Elizabeth (HC/SC)" userId="4e02b359-dbb7-4663-9847-8dfd14d64cd0" providerId="ADAL" clId="{8AD41D7A-ECBE-4337-86CF-7A4F9275F6FB}" dt="2026-10-08T16:09:14.502" v="14670" actId="47"/>
        <pc:sldMkLst>
          <pc:docMk/>
          <pc:sldMk cId="208752914" sldId="281"/>
        </pc:sldMkLst>
      </pc:sldChg>
      <pc:sldChg chg="delSp modSp add mod ord">
        <pc:chgData name="Elliott, Elizabeth (HC/SC)" userId="4e02b359-dbb7-4663-9847-8dfd14d64cd0" providerId="ADAL" clId="{8AD41D7A-ECBE-4337-86CF-7A4F9275F6FB}" dt="2026-10-08T19:26:02.942" v="15835" actId="20577"/>
        <pc:sldMkLst>
          <pc:docMk/>
          <pc:sldMk cId="1107871551" sldId="282"/>
        </pc:sldMkLst>
        <pc:spChg chg="del">
          <ac:chgData name="Elliott, Elizabeth (HC/SC)" userId="4e02b359-dbb7-4663-9847-8dfd14d64cd0" providerId="ADAL" clId="{8AD41D7A-ECBE-4337-86CF-7A4F9275F6FB}" dt="2026-10-08T16:11:51.814" v="14767" actId="478"/>
          <ac:spMkLst>
            <pc:docMk/>
            <pc:sldMk cId="1107871551" sldId="282"/>
            <ac:spMk id="10" creationId="{1C08166E-9F94-927C-5F18-70A7353EDD2B}"/>
          </ac:spMkLst>
        </pc:spChg>
        <pc:graphicFrameChg chg="mod modGraphic">
          <ac:chgData name="Elliott, Elizabeth (HC/SC)" userId="4e02b359-dbb7-4663-9847-8dfd14d64cd0" providerId="ADAL" clId="{8AD41D7A-ECBE-4337-86CF-7A4F9275F6FB}" dt="2026-10-08T19:26:02.942" v="15835" actId="20577"/>
          <ac:graphicFrameMkLst>
            <pc:docMk/>
            <pc:sldMk cId="1107871551" sldId="282"/>
            <ac:graphicFrameMk id="2" creationId="{2D0CD484-8496-E52A-855B-79415E51FEF9}"/>
          </ac:graphicFrameMkLst>
        </pc:graphicFrame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Shape 148"/>
          <p:cNvSpPr>
            <a:spLocks noGrp="1" noRot="1" noChangeAspect="1"/>
          </p:cNvSpPr>
          <p:nvPr>
            <p:ph type="sldImg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49" name="Shape 149"/>
          <p:cNvSpPr>
            <a:spLocks noGrp="1"/>
          </p:cNvSpPr>
          <p:nvPr>
            <p:ph type="body" sz="quarter" idx="1"/>
          </p:nvPr>
        </p:nvSpPr>
        <p:spPr>
          <a:xfrm>
            <a:off x="914400" y="4343400"/>
            <a:ext cx="5029200" cy="4114800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1pPr>
    <a:lvl2pPr indent="228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2pPr>
    <a:lvl3pPr indent="457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3pPr>
    <a:lvl4pPr indent="685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4pPr>
    <a:lvl5pPr indent="9144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5pPr>
    <a:lvl6pPr indent="11430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6pPr>
    <a:lvl7pPr indent="13716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7pPr>
    <a:lvl8pPr indent="16002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8pPr>
    <a:lvl9pPr indent="1828800" defTabSz="457200" latinLnBrk="0">
      <a:lnSpc>
        <a:spcPct val="117999"/>
      </a:lnSpc>
      <a:defRPr sz="2200">
        <a:latin typeface="+mn-lt"/>
        <a:ea typeface="+mn-ea"/>
        <a:cs typeface="+mn-cs"/>
        <a:sym typeface="Helvetica Neue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671010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CA"/>
              <a:t>Ask questions throughout or at the end </a:t>
            </a:r>
          </a:p>
        </p:txBody>
      </p:sp>
    </p:spTree>
    <p:extLst>
      <p:ext uri="{BB962C8B-B14F-4D97-AF65-F5344CB8AC3E}">
        <p14:creationId xmlns:p14="http://schemas.microsoft.com/office/powerpoint/2010/main" val="2369256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45D7F1B-2E2F-21B2-1D1E-372E07CFB2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841A366-8A0A-AF43-5191-0D95483AB9B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91EC4C-25BA-4333-E66B-10FDE0EEDD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22334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A625F7E-5108-3326-7000-783057991CF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0B11E62-BCFF-9198-3B40-CFC4E3993A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828865C-0BA9-B3AC-FFB7-88DCC71F2D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228373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AE6C61-1187-35B3-2A8A-EF1A219A34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18E69D1-E9A4-DB60-E78F-C0B5ECE46105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1C934-9610-899D-D116-039F4ABAD87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713504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F8F17AE-8C66-76A9-3279-FD05007B47B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602073-8A4B-A564-8F01-A84BECCD7C1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BC1F11F-8ABB-F097-C4BA-3ACEBF654AB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566247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6B370DD-5D28-8662-8F75-93BFEC78958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7FDE3C0-2FA2-C81D-8E80-92FA4EF3263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D4E4E69-7CA0-90C7-F5A9-30C07869EB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566854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391B71-DF1A-67FD-9185-D29AB41E556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971CE8D-C1AA-7C57-BD53-040258B5CED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4E2B3CE-9F66-C2E9-BDE9-BA07A6338D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2802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5242884-D0A5-95F3-B788-2A067B6A0A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E59E424-CFB3-87EF-C039-FCB2020E9CD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99DC656-5372-A445-CD6C-1A5FFC987C1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095494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E2A9D67-30D3-9BDA-ABB5-7D37DF8FD6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DD356A-0933-6FF4-F855-39307589BD8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D0E9C11-73EB-052C-B846-A03335A6AB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6334547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BF0218-EC24-14AC-1600-6E673CD357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0CEFF76-AFD2-15A7-535C-993BA8000ED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6422365-7C6E-4AE7-411A-AE523B23F2B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1475863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1BE017-0981-2543-5753-124486B2235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64A1274-4CBD-3476-EC54-B2EB0E860F1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ED239BA-C736-3BDD-9F0B-8A114C29DBA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6812064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AB9AD3-0E46-6B8B-8E7B-BF6162B71F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AF5C85F-E449-D253-A4B5-2E2FC3B4F95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C230DE-EEB1-6EDF-7ABE-BD9847121C2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sz="2400"/>
          </a:p>
          <a:p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26135951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GSC Template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0AEDC1AE-42F9-8D76-E22B-6C1687C56DD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4384000" cy="13716000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GSC Template 0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magine 2">
            <a:extLst>
              <a:ext uri="{FF2B5EF4-FFF2-40B4-BE49-F238E27FC236}">
                <a16:creationId xmlns:a16="http://schemas.microsoft.com/office/drawing/2014/main" id="{3E4AC648-72B6-B041-97D3-50238973BFD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-1"/>
            <a:ext cx="24384000" cy="13716001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>
  <p:cSld name="GSC Template 0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534CD110-16B9-58D6-35DB-BD675D5FA2E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709" y="0"/>
            <a:ext cx="24356291" cy="13722606"/>
          </a:xfrm>
          <a:prstGeom prst="rect">
            <a:avLst/>
          </a:prstGeom>
        </p:spPr>
      </p:pic>
    </p:spTree>
  </p:cSld>
  <p:clrMapOvr>
    <a:masterClrMapping/>
  </p:clrMapOvr>
  <p:transition spd="med"/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"/>
          <p:cNvSpPr txBox="1">
            <a:spLocks noGrp="1"/>
          </p:cNvSpPr>
          <p:nvPr>
            <p:ph type="title" hasCustomPrompt="1"/>
          </p:nvPr>
        </p:nvSpPr>
        <p:spPr>
          <a:xfrm>
            <a:off x="1206500" y="1079500"/>
            <a:ext cx="21971000" cy="14331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Titolo</a:t>
            </a:r>
          </a:p>
        </p:txBody>
      </p:sp>
      <p:sp>
        <p:nvSpPr>
          <p:cNvPr id="3" name="Corpo livello uno…"/>
          <p:cNvSpPr txBox="1">
            <a:spLocks noGrp="1"/>
          </p:cNvSpPr>
          <p:nvPr>
            <p:ph type="body" idx="1" hasCustomPrompt="1"/>
          </p:nvPr>
        </p:nvSpPr>
        <p:spPr>
          <a:xfrm>
            <a:off x="1206500" y="4248504"/>
            <a:ext cx="21971000" cy="8256012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:ma14="http://schemas.microsoft.com/office/mac/drawingml/2011/main" xmlns:a14="http://schemas.microsoft.com/office/drawing/2010/main" xmlns:m="http://schemas.openxmlformats.org/officeDocument/2006/math" xmlns="" val="1"/>
            </a:ext>
          </a:extLst>
        </p:spPr>
        <p:txBody>
          <a:bodyPr lIns="50800" tIns="50800" rIns="50800" bIns="50800">
            <a:normAutofit/>
          </a:bodyPr>
          <a:lstStyle/>
          <a:p>
            <a:r>
              <a:t>Testo elenco puntato diapositiva</a:t>
            </a:r>
          </a:p>
          <a:p>
            <a:pPr lvl="1"/>
            <a:endParaRPr/>
          </a:p>
          <a:p>
            <a:pPr lvl="2"/>
            <a:endParaRPr/>
          </a:p>
          <a:p>
            <a:pPr lvl="3"/>
            <a:endParaRPr/>
          </a:p>
          <a:p>
            <a:pPr lvl="4"/>
            <a:endParaRPr/>
          </a:p>
        </p:txBody>
      </p:sp>
      <p:sp>
        <p:nvSpPr>
          <p:cNvPr id="4" name="Numero diapositiva"/>
          <p:cNvSpPr txBox="1">
            <a:spLocks noGrp="1"/>
          </p:cNvSpPr>
          <p:nvPr>
            <p:ph type="sldNum" sz="quarter" idx="2"/>
          </p:nvPr>
        </p:nvSpPr>
        <p:spPr>
          <a:xfrm>
            <a:off x="12001499" y="13080999"/>
            <a:ext cx="368505" cy="374600"/>
          </a:xfrm>
          <a:prstGeom prst="rect">
            <a:avLst/>
          </a:prstGeom>
          <a:ln w="12700">
            <a:miter lim="400000"/>
          </a:ln>
        </p:spPr>
        <p:txBody>
          <a:bodyPr wrap="none" lIns="50800" tIns="50800" rIns="50800" bIns="50800" anchor="b">
            <a:spAutoFit/>
          </a:bodyPr>
          <a:lstStyle>
            <a:lvl1pPr defTabSz="584200">
              <a:defRPr sz="1800">
                <a:solidFill>
                  <a:srgbClr val="000000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2FDC3B0-B2AB-E3A3-B0C1-99811595A447}"/>
              </a:ext>
            </a:extLst>
          </p:cNvPr>
          <p:cNvSpPr txBox="1"/>
          <p:nvPr userDrawn="1">
            <p:extLst>
              <p:ext uri="{1162E1C5-73C7-4A58-AE30-91384D911F3F}">
                <p184:classification xmlns:p184="http://schemas.microsoft.com/office/powerpoint/2018/4/main" val="hdr"/>
              </p:ext>
            </p:extLst>
          </p:nvPr>
        </p:nvSpPr>
        <p:spPr>
          <a:xfrm>
            <a:off x="22525038" y="63500"/>
            <a:ext cx="1827212" cy="182880"/>
          </a:xfrm>
          <a:prstGeom prst="rect">
            <a:avLst/>
          </a:prstGeom>
        </p:spPr>
        <p:txBody>
          <a:bodyPr horzOverflow="overflow" lIns="0" tIns="0" rIns="0" bIns="0">
            <a:spAutoFit/>
          </a:bodyPr>
          <a:lstStyle/>
          <a:p>
            <a:pPr algn="l"/>
            <a:r>
              <a:rPr lang="en-CA" sz="1200">
                <a:solidFill>
                  <a:srgbClr val="000000">
                    <a:alpha val="50000"/>
                  </a:srgbClr>
                </a:solidFill>
                <a:latin typeface="Aptos" panose="020B0004020202020204" pitchFamily="34" charset="0"/>
              </a:rPr>
              <a:t>Unclassified / Non classifié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2" r:id="rId2"/>
    <p:sldLayoutId id="2147483663" r:id="rId3"/>
  </p:sldLayoutIdLst>
  <p:transition spd="med"/>
  <p:txStyles>
    <p:titleStyle>
      <a:lvl1pPr marL="0" marR="0" indent="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l" defTabSz="2438338" rtl="0" latinLnBrk="0">
        <a:lnSpc>
          <a:spcPct val="8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8500" b="1" i="0" u="none" strike="noStrike" cap="none" spc="-17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titleStyle>
    <p:bodyStyle>
      <a:lvl1pPr marL="609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1pPr>
      <a:lvl2pPr marL="1219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2pPr>
      <a:lvl3pPr marL="1828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3pPr>
      <a:lvl4pPr marL="2438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4pPr>
      <a:lvl5pPr marL="30480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5pPr>
      <a:lvl6pPr marL="36576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6pPr>
      <a:lvl7pPr marL="42672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7pPr>
      <a:lvl8pPr marL="48768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8pPr>
      <a:lvl9pPr marL="5486400" marR="0" indent="-609600" algn="l" defTabSz="2438338" rtl="0" latinLnBrk="0">
        <a:lnSpc>
          <a:spcPct val="90000"/>
        </a:lnSpc>
        <a:spcBef>
          <a:spcPts val="4500"/>
        </a:spcBef>
        <a:spcAft>
          <a:spcPts val="0"/>
        </a:spcAft>
        <a:buClrTx/>
        <a:buSzPct val="123000"/>
        <a:buFontTx/>
        <a:buChar char="•"/>
        <a:tabLst/>
        <a:defRPr sz="4800" b="0" i="0" u="none" strike="noStrike" cap="none" spc="0" baseline="0">
          <a:solidFill>
            <a:srgbClr val="000000"/>
          </a:solidFill>
          <a:uFillTx/>
          <a:latin typeface="+mn-lt"/>
          <a:ea typeface="+mn-ea"/>
          <a:cs typeface="+mn-cs"/>
          <a:sym typeface="Helvetica Neue"/>
        </a:defRPr>
      </a:lvl9pPr>
    </p:bodyStyle>
    <p:otherStyle>
      <a:lvl1pPr marL="0" marR="0" indent="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1pPr>
      <a:lvl2pPr marL="0" marR="0" indent="457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2pPr>
      <a:lvl3pPr marL="0" marR="0" indent="914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3pPr>
      <a:lvl4pPr marL="0" marR="0" indent="1371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4pPr>
      <a:lvl5pPr marL="0" marR="0" indent="18288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5pPr>
      <a:lvl6pPr marL="0" marR="0" indent="22860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6pPr>
      <a:lvl7pPr marL="0" marR="0" indent="27432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7pPr>
      <a:lvl8pPr marL="0" marR="0" indent="32004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8pPr>
      <a:lvl9pPr marL="0" marR="0" indent="3657600" algn="ctr" defTabSz="5842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800" b="0" i="0" u="none" strike="noStrike" cap="none" spc="0" baseline="0">
          <a:solidFill>
            <a:schemeClr val="tx1"/>
          </a:solidFill>
          <a:uFillTx/>
          <a:latin typeface="+mn-lt"/>
          <a:ea typeface="+mn-ea"/>
          <a:cs typeface="+mn-cs"/>
          <a:sym typeface="Helvetica Neue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556487B3-C567-DAD4-4D13-C7150B712E7C}"/>
              </a:ext>
            </a:extLst>
          </p:cNvPr>
          <p:cNvSpPr txBox="1"/>
          <p:nvPr/>
        </p:nvSpPr>
        <p:spPr>
          <a:xfrm>
            <a:off x="2570186" y="4741900"/>
            <a:ext cx="18493762" cy="588879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US" sz="80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 pitchFamily="50" charset="0"/>
                <a:sym typeface="Helvetica Neue"/>
              </a:rPr>
              <a:t>CCCF19</a:t>
            </a:r>
            <a:endParaRPr lang="en-US" sz="8000">
              <a:solidFill>
                <a:schemeClr val="bg1"/>
              </a:solidFill>
              <a:latin typeface="Bernina Sans Condensed Exbold" panose="02000000000000000000" pitchFamily="50" charset="0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lang="en-US" sz="2000">
              <a:solidFill>
                <a:schemeClr val="bg1"/>
              </a:solidFill>
              <a:latin typeface="Bernina Sans Condensed Exbold" panose="02000000000000000000" pitchFamily="50" charset="0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US" sz="6000">
                <a:solidFill>
                  <a:schemeClr val="bg1"/>
                </a:solidFill>
                <a:latin typeface="Bernina Sans Condensed Sbold" panose="02000000000000000000" pitchFamily="50" charset="0"/>
              </a:rPr>
              <a:t>CODEX COMMITTEE ON CONTAMINANTS IN FOODS</a:t>
            </a: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54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Sbold" panose="02000000000000000000" pitchFamily="50" charset="0"/>
                <a:sym typeface="Helvetica Neue"/>
              </a:rPr>
              <a:t>Agenda item </a:t>
            </a:r>
            <a:r>
              <a:rPr lang="en-CA" sz="5400">
                <a:solidFill>
                  <a:schemeClr val="bg1"/>
                </a:solidFill>
                <a:latin typeface="Bernina Sans Condensed Sbold" panose="02000000000000000000" pitchFamily="50" charset="0"/>
              </a:rPr>
              <a:t>7</a:t>
            </a:r>
            <a:r>
              <a:rPr kumimoji="0" lang="en-CA" sz="54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Sbold" panose="02000000000000000000" pitchFamily="50" charset="0"/>
                <a:sym typeface="Helvetica Neue"/>
              </a:rPr>
              <a:t> - Code of practice for the reduction of Aflatoxin B1 in raw materials and supplemental feedingstuffs for milk-producing animals (CXC 45-1997) (revision) (at Step 4)</a:t>
            </a: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66AC3A0-7586-D38F-D8ED-F81DBBE96E73}"/>
              </a:ext>
            </a:extLst>
          </p:cNvPr>
          <p:cNvSpPr txBox="1"/>
          <p:nvPr/>
        </p:nvSpPr>
        <p:spPr>
          <a:xfrm>
            <a:off x="17203479" y="11141054"/>
            <a:ext cx="6655981" cy="157992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48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"/>
                <a:sym typeface="Helvetica Neue"/>
              </a:rPr>
              <a:t>Chair: Canada</a:t>
            </a:r>
          </a:p>
          <a:p>
            <a:pPr marL="0" marR="0" indent="0" algn="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sz="4800">
                <a:solidFill>
                  <a:schemeClr val="bg1"/>
                </a:solidFill>
                <a:latin typeface="Bernina Sans Condensed"/>
              </a:rPr>
              <a:t>Co-Chair: Saudi Arabia</a:t>
            </a:r>
            <a:endParaRPr kumimoji="0" lang="en-CA" sz="48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E8EB8E1B-844C-D9F1-5CA7-36798BFCED7A}"/>
              </a:ext>
            </a:extLst>
          </p:cNvPr>
          <p:cNvSpPr txBox="1"/>
          <p:nvPr/>
        </p:nvSpPr>
        <p:spPr>
          <a:xfrm>
            <a:off x="1405173" y="4264005"/>
            <a:ext cx="9070848" cy="425757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685800" marR="0" indent="-6858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CA" sz="54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Discuss key comments received in CL 2026/53-CF</a:t>
            </a:r>
          </a:p>
          <a:p>
            <a:pPr marL="685800" lvl="1" indent="-685800" algn="l">
              <a:buFont typeface="Arial" panose="020B0604020202020204" pitchFamily="34" charset="0"/>
              <a:buChar char="•"/>
            </a:pPr>
            <a:endParaRPr kumimoji="0" lang="en-CA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  <a:p>
            <a:pPr marL="571500" marR="0" indent="-57150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</a:pPr>
            <a:r>
              <a:rPr kumimoji="0" lang="en-CA" sz="5400" b="0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Seek agreement on recommendations to CCCF19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F37814-2688-7B8E-61A6-4E86D15F62F7}"/>
              </a:ext>
            </a:extLst>
          </p:cNvPr>
          <p:cNvSpPr txBox="1"/>
          <p:nvPr/>
        </p:nvSpPr>
        <p:spPr>
          <a:xfrm>
            <a:off x="1405173" y="1840167"/>
            <a:ext cx="9765792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US" sz="8800" b="1">
                <a:solidFill>
                  <a:schemeClr val="bg1"/>
                </a:solidFill>
                <a:latin typeface="Bernina Sans Condensed Exbold" panose="02000000000000000000"/>
              </a:rPr>
              <a:t>VWG Objectives</a:t>
            </a:r>
            <a:endParaRPr kumimoji="0" lang="en-CA" sz="880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</p:txBody>
      </p:sp>
    </p:spTree>
  </p:cSld>
  <p:clrMapOvr>
    <a:masterClrMapping/>
  </p:clrMapOvr>
  <p:transition spd="med"/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452352B-BD5A-BBE9-310D-D2E8B0E2B5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64F1AE8-B986-43AA-1D79-F19E00A75323}"/>
              </a:ext>
            </a:extLst>
          </p:cNvPr>
          <p:cNvSpPr txBox="1"/>
          <p:nvPr/>
        </p:nvSpPr>
        <p:spPr>
          <a:xfrm>
            <a:off x="2602598" y="3734282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A0DF3E9-5B30-091C-C62C-9B9AAF8EF4D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0DBBB58-8B48-F684-B7A2-9663E937F7EE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0FF74E7-14E7-141D-3471-D32724F00ECF}"/>
              </a:ext>
            </a:extLst>
          </p:cNvPr>
          <p:cNvSpPr txBox="1"/>
          <p:nvPr/>
        </p:nvSpPr>
        <p:spPr>
          <a:xfrm>
            <a:off x="1903584" y="2423108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CL 2026/53-CF </a:t>
            </a:r>
            <a:r>
              <a:rPr lang="en-CA" sz="8800" b="1">
                <a:solidFill>
                  <a:schemeClr val="bg1"/>
                </a:solidFill>
                <a:latin typeface="Bernina Sans Condensed Exbold" panose="02000000000000000000"/>
              </a:rPr>
              <a:t>– Request for Comments</a:t>
            </a:r>
            <a:r>
              <a:rPr kumimoji="0" lang="en-CA" sz="8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 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C1918B57-AC03-DA4D-0ACA-855435D8A68E}"/>
              </a:ext>
            </a:extLst>
          </p:cNvPr>
          <p:cNvSpPr txBox="1">
            <a:spLocks/>
          </p:cNvSpPr>
          <p:nvPr/>
        </p:nvSpPr>
        <p:spPr>
          <a:xfrm>
            <a:off x="1353899" y="4513693"/>
            <a:ext cx="22023249" cy="77693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CX/CF 26/19/7, Appendix I - r</a:t>
            </a:r>
            <a:r>
              <a:rPr kumimoji="0" lang="en-CA" sz="5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evised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Code of practice (CoP) </a:t>
            </a:r>
            <a:r>
              <a:rPr lang="en-CA" sz="5400">
                <a:solidFill>
                  <a:schemeClr val="bg1"/>
                </a:solidFill>
                <a:latin typeface="Bernina Sans Condensed Sbold" panose="02000000000000000000" pitchFamily="50" charset="0"/>
              </a:rPr>
              <a:t>CXC 45-1997</a:t>
            </a: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General: structure, overall technical content, integration of Codex texts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Specific: refinements to existing or new </a:t>
            </a:r>
            <a:r>
              <a:rPr lang="en-CA" sz="5400">
                <a:solidFill>
                  <a:schemeClr val="bg1"/>
                </a:solidFill>
                <a:latin typeface="Bernina Sans Condensed"/>
              </a:rPr>
              <a:t>information and 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relevant rationale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</a:t>
            </a:r>
            <a:r>
              <a:rPr lang="en-CA" sz="5400">
                <a:solidFill>
                  <a:schemeClr val="bg1"/>
                </a:solidFill>
                <a:latin typeface="Bernina Sans Condensed"/>
              </a:rPr>
              <a:t>Overall recommendation: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</a:t>
            </a: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kumimoji="0" lang="en-CA" sz="5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final adoption at Step 5/8, with the omission of Steps 6 and 7</a:t>
            </a:r>
          </a:p>
          <a:p>
            <a:pPr marL="457200" lvl="1" indent="0">
              <a:spcBef>
                <a:spcPts val="1000"/>
              </a:spcBef>
              <a:buNone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    OR</a:t>
            </a:r>
            <a:endParaRPr kumimoji="0" lang="en-CA" sz="50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kumimoji="0" lang="en-CA" sz="5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adoption at Step 5 (further work necessary)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  <a:p>
            <a:pPr marL="457200" lvl="1" indent="0">
              <a:spcBef>
                <a:spcPts val="1000"/>
              </a:spcBef>
              <a:buNone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53808743"/>
      </p:ext>
    </p:extLst>
  </p:cSld>
  <p:clrMapOvr>
    <a:masterClrMapping/>
  </p:clrMapOvr>
  <p:transition spd="med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1C4461-D6EB-464B-F542-96E9FCC85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4536BC-C4A5-269B-7A42-A25033C9DD84}"/>
              </a:ext>
            </a:extLst>
          </p:cNvPr>
          <p:cNvSpPr txBox="1"/>
          <p:nvPr/>
        </p:nvSpPr>
        <p:spPr>
          <a:xfrm>
            <a:off x="2652154" y="4181754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C2EC3F3-1D90-EB89-7748-2F9E76FAFA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DCA0E9E7-AD79-6959-6879-DA377C10EFE9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48BC25BB-1264-4D03-EA36-8E62BB7F736C}"/>
              </a:ext>
            </a:extLst>
          </p:cNvPr>
          <p:cNvSpPr txBox="1">
            <a:spLocks/>
          </p:cNvSpPr>
          <p:nvPr/>
        </p:nvSpPr>
        <p:spPr>
          <a:xfrm>
            <a:off x="1148478" y="2159477"/>
            <a:ext cx="22087044" cy="99651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18 member countries, 1 member region, 2 member organizations</a:t>
            </a: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endParaRPr lang="en-CA" sz="5400">
              <a:solidFill>
                <a:schemeClr val="bg1"/>
              </a:solidFill>
              <a:latin typeface="Bernina Sans Condensed"/>
            </a:endParaRPr>
          </a:p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	</a:t>
            </a:r>
          </a:p>
          <a:p>
            <a:pPr marL="457200" lvl="1" indent="0">
              <a:spcBef>
                <a:spcPts val="1000"/>
              </a:spcBef>
              <a:buNone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E2B596CE-3519-3B5B-95E0-52956B56552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23185223"/>
              </p:ext>
            </p:extLst>
          </p:nvPr>
        </p:nvGraphicFramePr>
        <p:xfrm>
          <a:off x="1148478" y="3010001"/>
          <a:ext cx="21707793" cy="944880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8890467">
                  <a:extLst>
                    <a:ext uri="{9D8B030D-6E8A-4147-A177-3AD203B41FA5}">
                      <a16:colId xmlns:a16="http://schemas.microsoft.com/office/drawing/2014/main" val="64021664"/>
                    </a:ext>
                  </a:extLst>
                </a:gridCol>
                <a:gridCol w="12817326">
                  <a:extLst>
                    <a:ext uri="{9D8B030D-6E8A-4147-A177-3AD203B41FA5}">
                      <a16:colId xmlns:a16="http://schemas.microsoft.com/office/drawing/2014/main" val="285286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3400" b="1">
                          <a:solidFill>
                            <a:schemeClr val="bg1"/>
                          </a:solidFill>
                          <a:latin typeface="Bernina Sans Condensed"/>
                        </a:rPr>
                        <a:t>CL-53 – Recommended ‘Step’ in Procedure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400" b="1">
                          <a:solidFill>
                            <a:schemeClr val="bg1"/>
                          </a:solidFill>
                          <a:latin typeface="Bernina Sans Condensed"/>
                        </a:rPr>
                        <a:t>Member Country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690822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Step 5/8 – Final adoption 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Uruguay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27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Step 5/8 – Final adoption, also provided minor technical edits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Canada, *EU, Honduras, *Iran, Iraq, *USA</a:t>
                      </a:r>
                    </a:p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*Provided comments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70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Step 5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Egypt: Allow time to take up editorial points</a:t>
                      </a:r>
                    </a:p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Paraguay: no other comment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62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General support, no “Step” reference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Mozambique: Supports advancement; Provided comments</a:t>
                      </a:r>
                    </a:p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New Zealand: Supports revisions</a:t>
                      </a:r>
                    </a:p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Peru: Supports CoP </a:t>
                      </a:r>
                    </a:p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R.Korea: Progression to next step after CCFICS traceability decision</a:t>
                      </a:r>
                    </a:p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Senegal: Supportive of text; Provided comments</a:t>
                      </a:r>
                    </a:p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Singapore: Supportive of text; Provided comments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77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Feedback, no comment on “Step” or support/no support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Chile:  Provided comments </a:t>
                      </a:r>
                    </a:p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Sudan: Provided comments </a:t>
                      </a:r>
                    </a:p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Thailand: Provided comments </a:t>
                      </a:r>
                    </a:p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IDF &amp; ICUMSA: Provided comments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3042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Expressed Appreciation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400">
                          <a:solidFill>
                            <a:schemeClr val="bg1"/>
                          </a:solidFill>
                          <a:latin typeface="Bernina Sans Condensed"/>
                        </a:rPr>
                        <a:t>Ecuador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243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25459575"/>
      </p:ext>
    </p:extLst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77D44D-DD35-8E0B-D2A2-626983F77F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3084FAE-6E81-450E-EE09-76A46B744FC2}"/>
              </a:ext>
            </a:extLst>
          </p:cNvPr>
          <p:cNvSpPr txBox="1"/>
          <p:nvPr/>
        </p:nvSpPr>
        <p:spPr>
          <a:xfrm>
            <a:off x="2602598" y="3739467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A183F59-686A-9820-AA46-77B00D1D805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37554C0B-5126-55B2-FD52-805550D1A09A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B7A3A65-F865-A916-B676-DE040291FD77}"/>
              </a:ext>
            </a:extLst>
          </p:cNvPr>
          <p:cNvSpPr txBox="1"/>
          <p:nvPr/>
        </p:nvSpPr>
        <p:spPr>
          <a:xfrm>
            <a:off x="1646314" y="2492837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Editorial and Minor Technical Comments 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4EE6C86A-E0F0-8FE6-7624-8DE6F9827490}"/>
              </a:ext>
            </a:extLst>
          </p:cNvPr>
          <p:cNvSpPr txBox="1">
            <a:spLocks/>
          </p:cNvSpPr>
          <p:nvPr/>
        </p:nvSpPr>
        <p:spPr>
          <a:xfrm>
            <a:off x="1234669" y="4075369"/>
            <a:ext cx="21914661" cy="794801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Bernina Sans Condensed"/>
              </a:rPr>
              <a:t>(Mozambique, USA, Iran, Iraq, IDF) 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</a:t>
            </a:r>
            <a:r>
              <a:rPr lang="en-CA" sz="5400">
                <a:solidFill>
                  <a:schemeClr val="bg1"/>
                </a:solidFill>
                <a:latin typeface="Bernina Sans Condensed"/>
              </a:rPr>
              <a:t>Minor edits to Spanish tr</a:t>
            </a:r>
            <a:r>
              <a:rPr kumimoji="0" lang="en-CA" sz="5400" b="0" i="0" u="none" strike="noStrike" kern="1200" cap="none" spc="0" normalizeH="0" baseline="0" noProof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anslation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Editorial comments, minor clarifications 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  <a:sym typeface="Wingdings" panose="05000000000000000000" pitchFamily="2" charset="2"/>
              </a:rPr>
              <a:t> almost entirely taken up</a:t>
            </a: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Purpose and Scope: feed ingredients and compound feeds added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General Recommendations: added paragraph noting climate variability and extreme weather events may require adaptations to the practices outlined in the CoP</a:t>
            </a:r>
          </a:p>
          <a:p>
            <a:pPr lvl="0"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</a:t>
            </a:r>
            <a:r>
              <a:rPr lang="en-CA" sz="5400">
                <a:solidFill>
                  <a:schemeClr val="bg1"/>
                </a:solidFill>
                <a:latin typeface="Bernina Sans Condensed"/>
              </a:rPr>
              <a:t>Various sections: added that 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measures </a:t>
            </a:r>
            <a:r>
              <a:rPr lang="en-CA" sz="5400">
                <a:solidFill>
                  <a:schemeClr val="bg1"/>
                </a:solidFill>
                <a:latin typeface="Bernina Sans Condensed"/>
              </a:rPr>
              <a:t>(e.g. microbial inoculants, blending/dilution) 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should not replace practices based on GAP and GMP</a:t>
            </a:r>
            <a:endParaRPr lang="en-CA" sz="5400">
              <a:solidFill>
                <a:schemeClr val="bg1"/>
              </a:solidFill>
              <a:latin typeface="Bernina Sans Condensed"/>
            </a:endParaRPr>
          </a:p>
          <a:p>
            <a:pPr marL="457200" lvl="1" indent="0">
              <a:spcBef>
                <a:spcPts val="1000"/>
              </a:spcBef>
              <a:buNone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93712433"/>
      </p:ext>
    </p:extLst>
  </p:cSld>
  <p:clrMapOvr>
    <a:masterClrMapping/>
  </p:clrMapOvr>
  <p:transition spd="med"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CDD927F-200B-D7A1-BB8F-CED756CDD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CA7F8CBA-8E67-EE96-7909-952143277A31}"/>
              </a:ext>
            </a:extLst>
          </p:cNvPr>
          <p:cNvSpPr txBox="1"/>
          <p:nvPr/>
        </p:nvSpPr>
        <p:spPr>
          <a:xfrm>
            <a:off x="2652154" y="4181754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BEF4114-0998-6B0C-F236-6A6F4F5702C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B30574F-8C25-8615-33CD-B4C48F8FA05C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7D42FC7-D70A-88E1-568A-2EEE0EDAA8B0}"/>
              </a:ext>
            </a:extLst>
          </p:cNvPr>
          <p:cNvSpPr txBox="1"/>
          <p:nvPr/>
        </p:nvSpPr>
        <p:spPr>
          <a:xfrm>
            <a:off x="1806308" y="2423108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CA" sz="8800" b="1">
                <a:solidFill>
                  <a:schemeClr val="bg1"/>
                </a:solidFill>
                <a:latin typeface="Bernina Sans Condensed Exbold" panose="02000000000000000000"/>
              </a:rPr>
              <a:t>Traceability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32A79189-B094-AD75-807F-7A7FCF8C08B0}"/>
              </a:ext>
            </a:extLst>
          </p:cNvPr>
          <p:cNvSpPr txBox="1">
            <a:spLocks/>
          </p:cNvSpPr>
          <p:nvPr/>
        </p:nvSpPr>
        <p:spPr>
          <a:xfrm>
            <a:off x="1176303" y="3817560"/>
            <a:ext cx="22031393" cy="64048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</a:pPr>
            <a:r>
              <a:rPr lang="en-CA" sz="5400">
                <a:solidFill>
                  <a:schemeClr val="tx1">
                    <a:lumMod val="50000"/>
                  </a:schemeClr>
                </a:solidFill>
                <a:latin typeface="Bernina Sans Condensed"/>
              </a:rPr>
              <a:t>(Republic of Korea, Ecuador) </a:t>
            </a:r>
          </a:p>
          <a:p>
            <a:pPr lvl="0"/>
            <a:r>
              <a:rPr lang="en-GB" sz="5400">
                <a:solidFill>
                  <a:schemeClr val="bg1"/>
                </a:solidFill>
                <a:latin typeface="Bernina Sans Condensed"/>
              </a:rPr>
              <a:t> </a:t>
            </a:r>
            <a:r>
              <a:rPr lang="en-GB" sz="5400" i="1">
                <a:solidFill>
                  <a:schemeClr val="bg1"/>
                </a:solidFill>
                <a:latin typeface="Bernina Sans Condensed"/>
              </a:rPr>
              <a:t>Principles for traceability/product tracing as a tool within a food inspection and certification systems </a:t>
            </a:r>
            <a:r>
              <a:rPr lang="en-GB" sz="5400">
                <a:solidFill>
                  <a:schemeClr val="bg1"/>
                </a:solidFill>
                <a:latin typeface="Bernina Sans Condensed"/>
              </a:rPr>
              <a:t>(CXG 60-2006)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5000">
                <a:solidFill>
                  <a:schemeClr val="bg1"/>
                </a:solidFill>
                <a:latin typeface="Bernina Sans Condensed"/>
              </a:rPr>
              <a:t> listed in </a:t>
            </a:r>
            <a:r>
              <a:rPr lang="en-CA" sz="5000">
                <a:solidFill>
                  <a:schemeClr val="bg1"/>
                </a:solidFill>
                <a:latin typeface="Bernina Sans Condensed"/>
              </a:rPr>
              <a:t>Related Codex Texts section</a:t>
            </a:r>
            <a:r>
              <a:rPr lang="en-GB" sz="5000">
                <a:solidFill>
                  <a:schemeClr val="bg1"/>
                </a:solidFill>
                <a:latin typeface="Bernina Sans Condensed"/>
              </a:rPr>
              <a:t>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5000">
                <a:solidFill>
                  <a:schemeClr val="bg1"/>
                </a:solidFill>
                <a:latin typeface="Bernina Sans Condensed"/>
              </a:rPr>
              <a:t> CCFICS28 meets week before CCCF19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GB" sz="5000">
                <a:solidFill>
                  <a:schemeClr val="bg1"/>
                </a:solidFill>
                <a:latin typeface="Bernina Sans Condensed"/>
              </a:rPr>
              <a:t> expected to discuss if feed will be specifically included in its scope</a:t>
            </a:r>
            <a:endParaRPr lang="en-CA" sz="5000">
              <a:solidFill>
                <a:schemeClr val="bg1"/>
              </a:solidFill>
              <a:latin typeface="Bernina Sans Condensed"/>
            </a:endParaRPr>
          </a:p>
          <a:p>
            <a:pPr marL="0" lvl="0" indent="0">
              <a:buNone/>
            </a:pPr>
            <a:endParaRPr lang="en-CA" sz="5400">
              <a:solidFill>
                <a:schemeClr val="bg1"/>
              </a:solidFill>
              <a:latin typeface="Bernina Sans Condensed"/>
            </a:endParaRPr>
          </a:p>
          <a:p>
            <a:r>
              <a:rPr lang="en-CA" sz="5400">
                <a:solidFill>
                  <a:schemeClr val="bg1"/>
                </a:solidFill>
                <a:latin typeface="Bernina Sans Condensed"/>
              </a:rPr>
              <a:t> </a:t>
            </a:r>
            <a:r>
              <a:rPr lang="en-CA" sz="5400" i="1">
                <a:solidFill>
                  <a:schemeClr val="bg1"/>
                </a:solidFill>
                <a:latin typeface="Bernina Sans Condensed"/>
              </a:rPr>
              <a:t>Code of practice on good animal feeding </a:t>
            </a:r>
            <a:r>
              <a:rPr lang="en-CA" sz="5400">
                <a:solidFill>
                  <a:schemeClr val="bg1"/>
                </a:solidFill>
                <a:latin typeface="Bernina Sans Condensed"/>
              </a:rPr>
              <a:t>(CXC 54-2004)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listed in Related Codex Texts section </a:t>
            </a:r>
          </a:p>
          <a:p>
            <a:pPr lvl="1">
              <a:buFont typeface="Courier New" panose="02070309020205020404" pitchFamily="49" charset="0"/>
              <a:buChar char="o"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Includes short sub-section on traceability </a:t>
            </a:r>
          </a:p>
          <a:p>
            <a:pPr lvl="0"/>
            <a:endParaRPr lang="en-GB" sz="5400">
              <a:solidFill>
                <a:schemeClr val="bg1"/>
              </a:solidFill>
              <a:latin typeface="Bernina Sans Condensed"/>
            </a:endParaRPr>
          </a:p>
          <a:p>
            <a:pPr lvl="0"/>
            <a:r>
              <a:rPr lang="en-GB" sz="5400">
                <a:solidFill>
                  <a:schemeClr val="bg1"/>
                </a:solidFill>
                <a:latin typeface="Bernina Sans Condensed"/>
              </a:rPr>
              <a:t> </a:t>
            </a:r>
            <a:endParaRPr lang="en-CA" sz="5000">
              <a:solidFill>
                <a:schemeClr val="bg1"/>
              </a:solidFill>
              <a:latin typeface="Bernin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2156127"/>
      </p:ext>
    </p:extLst>
  </p:cSld>
  <p:clrMapOvr>
    <a:masterClrMapping/>
  </p:clrMapOvr>
  <p:transition spd="med"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487C9B-F498-08CD-9A4E-7E06CAF081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118E0F7-9D90-224E-595F-968CFBBB8920}"/>
              </a:ext>
            </a:extLst>
          </p:cNvPr>
          <p:cNvSpPr txBox="1"/>
          <p:nvPr/>
        </p:nvSpPr>
        <p:spPr>
          <a:xfrm>
            <a:off x="2812148" y="4011246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E1A2AB5-4273-5442-B024-D215B9B42B0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F09EDE97-C378-BE2A-ACC6-1F5039BB3095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F843CD6-6F48-F570-CD6C-07A57FB5B39C}"/>
              </a:ext>
            </a:extLst>
          </p:cNvPr>
          <p:cNvSpPr txBox="1"/>
          <p:nvPr/>
        </p:nvSpPr>
        <p:spPr>
          <a:xfrm>
            <a:off x="1611755" y="2554437"/>
            <a:ext cx="22087044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r>
              <a:rPr lang="en-CA" sz="8800" b="1">
                <a:solidFill>
                  <a:schemeClr val="bg1"/>
                </a:solidFill>
                <a:latin typeface="Bernina Sans Condensed Exbold" panose="02000000000000000000"/>
              </a:rPr>
              <a:t>Training and Capacity Building 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BF3366D5-B0A7-25C0-BE62-3CAE0510593E}"/>
              </a:ext>
            </a:extLst>
          </p:cNvPr>
          <p:cNvSpPr txBox="1">
            <a:spLocks/>
          </p:cNvSpPr>
          <p:nvPr/>
        </p:nvSpPr>
        <p:spPr>
          <a:xfrm>
            <a:off x="1148478" y="4123826"/>
            <a:ext cx="22087044" cy="72988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Bernina Sans Condensed"/>
              </a:rPr>
              <a:t>(Iran, Sudan (CL-53) 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75000"/>
                  </a:schemeClr>
                </a:solidFill>
                <a:effectLst/>
                <a:uLnTx/>
                <a:uFillTx/>
                <a:latin typeface="Bernina Sans Condensed"/>
              </a:rPr>
              <a:t>l</a:t>
            </a: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Bernina Sans Condensed"/>
              </a:rPr>
              <a:t> (Ghana, United Republic of Tanzania (CCCF18))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Developing countries need support to effectively implement measures in CoP</a:t>
            </a:r>
          </a:p>
          <a:p>
            <a:pPr lvl="0"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Need measures that are practical, cost-effective, and adaptable to local conditions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Codex is a standard-setting organization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FAO/WHO may provide explanatory materials to support implementation of CoP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Purpose and Scope: </a:t>
            </a:r>
            <a:r>
              <a:rPr lang="en-CA" sz="5000" err="1">
                <a:solidFill>
                  <a:schemeClr val="bg1"/>
                </a:solidFill>
                <a:latin typeface="Bernina Sans Condensed"/>
              </a:rPr>
              <a:t>i</a:t>
            </a:r>
            <a:r>
              <a:rPr lang="en-CA" sz="5000">
                <a:solidFill>
                  <a:schemeClr val="bg1"/>
                </a:solidFill>
                <a:latin typeface="Bernina Sans Condensed"/>
              </a:rPr>
              <a:t>) CoP intended to complement practices recommended by competent authorities and extension services with regional knowledge and </a:t>
            </a:r>
          </a:p>
          <a:p>
            <a:pPr marL="457200" lvl="1" indent="0">
              <a:buNone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 ii) that those organizations should be relied for assistance with training and     implementation</a:t>
            </a:r>
          </a:p>
          <a:p>
            <a:pPr lvl="0">
              <a:buFont typeface="Courier New" panose="02070309020205020404" pitchFamily="49" charset="0"/>
              <a:buChar char="o"/>
              <a:defRPr/>
            </a:pPr>
            <a:endParaRPr lang="en-CA" sz="5400">
              <a:solidFill>
                <a:schemeClr val="bg1"/>
              </a:solidFill>
              <a:latin typeface="Bernina Sans Condensed"/>
            </a:endParaRPr>
          </a:p>
          <a:p>
            <a:pPr lvl="0">
              <a:defRPr/>
            </a:pPr>
            <a:endParaRPr lang="en-CA" sz="5400">
              <a:solidFill>
                <a:schemeClr val="bg1"/>
              </a:solidFill>
              <a:latin typeface="Bernina Sans Condensed"/>
            </a:endParaRPr>
          </a:p>
          <a:p>
            <a:pPr lvl="0"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 </a:t>
            </a:r>
          </a:p>
          <a:p>
            <a:pPr marL="457200" lvl="1" indent="0">
              <a:spcBef>
                <a:spcPts val="1000"/>
              </a:spcBef>
              <a:buNone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763461524"/>
      </p:ext>
    </p:extLst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EC054B-E02B-E568-01DF-41550D7019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72AE2AF-BE41-151A-C58B-7A7DBB323F63}"/>
              </a:ext>
            </a:extLst>
          </p:cNvPr>
          <p:cNvSpPr txBox="1"/>
          <p:nvPr/>
        </p:nvSpPr>
        <p:spPr>
          <a:xfrm>
            <a:off x="2772872" y="2920108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47C3694-687A-65DF-694B-D6405B433D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798C2CE3-F090-712E-7801-96BAF6E403FB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8F79A0-FB30-78FB-7EA8-96E7F1A3313B}"/>
              </a:ext>
            </a:extLst>
          </p:cNvPr>
          <p:cNvSpPr txBox="1"/>
          <p:nvPr/>
        </p:nvSpPr>
        <p:spPr>
          <a:xfrm>
            <a:off x="552041" y="2345592"/>
            <a:ext cx="23514189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Non-mandatory, flexible practices</a:t>
            </a: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72F6FD05-3468-F660-324E-47218AACB3FB}"/>
              </a:ext>
            </a:extLst>
          </p:cNvPr>
          <p:cNvSpPr txBox="1">
            <a:spLocks/>
          </p:cNvSpPr>
          <p:nvPr/>
        </p:nvSpPr>
        <p:spPr>
          <a:xfrm>
            <a:off x="1198258" y="3914981"/>
            <a:ext cx="21272636" cy="858961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Bernina Sans Condensed"/>
              </a:rPr>
              <a:t>(Iran, Mozambique, Republic of Korea) </a:t>
            </a:r>
          </a:p>
          <a:p>
            <a:pPr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 Challenges with access to products (e.g., biological control agents), equipment &amp; technology (e.g. predictive models, moisture sensors) and facilities (e.g. buffer storage, disposal) 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Strategies should be noted as non-mandatory; countries given the flexibility to adopt those practical for them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4600">
                <a:solidFill>
                  <a:schemeClr val="bg1"/>
                </a:solidFill>
                <a:latin typeface="Bernina Sans Condensed"/>
              </a:rPr>
              <a:t>	</a:t>
            </a:r>
            <a:r>
              <a:rPr lang="en-CA" sz="5000">
                <a:solidFill>
                  <a:schemeClr val="bg1"/>
                </a:solidFill>
                <a:latin typeface="Bernina Sans Condensed"/>
              </a:rPr>
              <a:t> Purpose &amp; Scope: Added paragraph emphasizing non-mandatory guidance and implementation based on national needs and capacities (rather than adding wording to most paragraphs (e.g. if possible/available/applicable))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Softened certain prescriptive language (e.g. mechanical drying </a:t>
            </a:r>
            <a:r>
              <a:rPr lang="en-CA" sz="5000" u="sng">
                <a:solidFill>
                  <a:schemeClr val="bg1"/>
                </a:solidFill>
                <a:latin typeface="Bernina Sans Condensed"/>
              </a:rPr>
              <a:t>recommended</a:t>
            </a:r>
            <a:r>
              <a:rPr lang="en-CA" sz="5000">
                <a:solidFill>
                  <a:schemeClr val="bg1"/>
                </a:solidFill>
                <a:latin typeface="Bernina Sans Condensed"/>
              </a:rPr>
              <a:t> vs </a:t>
            </a:r>
            <a:r>
              <a:rPr lang="en-CA" sz="5000" u="sng">
                <a:solidFill>
                  <a:schemeClr val="bg1"/>
                </a:solidFill>
                <a:latin typeface="Bernina Sans Condensed"/>
              </a:rPr>
              <a:t>preferred</a:t>
            </a:r>
            <a:r>
              <a:rPr lang="en-CA" sz="5000">
                <a:solidFill>
                  <a:schemeClr val="bg1"/>
                </a:solidFill>
                <a:latin typeface="Bernina Sans Condensed"/>
              </a:rPr>
              <a:t>) </a:t>
            </a:r>
          </a:p>
          <a:p>
            <a:pPr marL="457200" lvl="1" indent="0">
              <a:buNone/>
              <a:defRPr/>
            </a:pPr>
            <a:endParaRPr lang="en-CA" sz="5000">
              <a:solidFill>
                <a:schemeClr val="bg1"/>
              </a:solidFill>
              <a:latin typeface="Bernin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96526219"/>
      </p:ext>
    </p:extLst>
  </p:cSld>
  <p:clrMapOvr>
    <a:masterClrMapping/>
  </p:clrMapOvr>
  <p:transition spd="med"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72AB0-1DFC-65CD-2E78-2B3F030D01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FF31345-5DD5-5F18-7827-D1FAE31C4A36}"/>
              </a:ext>
            </a:extLst>
          </p:cNvPr>
          <p:cNvSpPr txBox="1"/>
          <p:nvPr/>
        </p:nvSpPr>
        <p:spPr>
          <a:xfrm>
            <a:off x="2602598" y="3896274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EC7433A-4B9B-360B-7178-389120EE52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5567B31-BD2F-513E-1319-93BBFA215D6A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69E066F-2112-4138-13EE-70DD81B55B92}"/>
              </a:ext>
            </a:extLst>
          </p:cNvPr>
          <p:cNvSpPr txBox="1"/>
          <p:nvPr/>
        </p:nvSpPr>
        <p:spPr>
          <a:xfrm>
            <a:off x="719847" y="2498971"/>
            <a:ext cx="22515675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sz="8800" b="1">
                <a:solidFill>
                  <a:schemeClr val="bg1"/>
                </a:solidFill>
                <a:latin typeface="Bernina Sans Condensed Exbold" panose="02000000000000000000"/>
              </a:rPr>
              <a:t>Ensure Widespread Applicability</a:t>
            </a:r>
            <a:endParaRPr kumimoji="0" lang="en-CA" sz="880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8F5706F4-4B5E-93C9-0A3C-37641D4845D5}"/>
              </a:ext>
            </a:extLst>
          </p:cNvPr>
          <p:cNvSpPr txBox="1">
            <a:spLocks/>
          </p:cNvSpPr>
          <p:nvPr/>
        </p:nvSpPr>
        <p:spPr>
          <a:xfrm>
            <a:off x="1148478" y="4068360"/>
            <a:ext cx="22087044" cy="729887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lang="en-CA" sz="5400">
                <a:solidFill>
                  <a:schemeClr val="bg2">
                    <a:lumMod val="25000"/>
                  </a:schemeClr>
                </a:solidFill>
                <a:latin typeface="Bernina Sans Condensed"/>
              </a:rPr>
              <a:t>(Iran, Thailand, IDF)</a:t>
            </a:r>
          </a:p>
          <a:p>
            <a:pPr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More emphasis needed on measures in tropical climates with different production &amp; storage systems, analytical capabilities, etc.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Purpose and Scope: Added line noting practical and low-cost measures are included, when available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Added information about </a:t>
            </a:r>
            <a:r>
              <a:rPr lang="en-CA" sz="5000" err="1">
                <a:solidFill>
                  <a:schemeClr val="bg1"/>
                </a:solidFill>
                <a:latin typeface="Bernina Sans Condensed"/>
              </a:rPr>
              <a:t>balage</a:t>
            </a:r>
            <a:r>
              <a:rPr lang="en-CA" sz="5000">
                <a:solidFill>
                  <a:schemeClr val="bg1"/>
                </a:solidFill>
                <a:latin typeface="Bernina Sans Condensed"/>
              </a:rPr>
              <a:t> </a:t>
            </a:r>
            <a:r>
              <a:rPr lang="en-CA" sz="5000" err="1">
                <a:solidFill>
                  <a:schemeClr val="bg1"/>
                </a:solidFill>
                <a:latin typeface="Bernina Sans Condensed"/>
              </a:rPr>
              <a:t>feedout</a:t>
            </a:r>
            <a:r>
              <a:rPr lang="en-CA" sz="5000">
                <a:solidFill>
                  <a:schemeClr val="bg1"/>
                </a:solidFill>
                <a:latin typeface="Bernina Sans Condensed"/>
              </a:rPr>
              <a:t> rate in warmer climates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Generalized the information on recommended moisture levels in silage and dry hay bales in temperate climates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Added information on moisture content in dry hay bales in warmer climates 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De-emphasised mechanical drying and made additional mention of solar drying 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Calls for data for the past 3 years; requested information on tropical regions</a:t>
            </a: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CA" sz="5400">
              <a:solidFill>
                <a:schemeClr val="bg1"/>
              </a:solidFill>
              <a:latin typeface="Bernina Sans Condensed"/>
            </a:endParaRPr>
          </a:p>
          <a:p>
            <a:pPr marL="228600" marR="0" lvl="0" indent="-22860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</a:t>
            </a: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3085049821"/>
      </p:ext>
    </p:extLst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4D08CE-9A61-5DDA-3DB6-09E19F3D902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F0A3361-05C5-D865-C763-B0A7164FD0D0}"/>
              </a:ext>
            </a:extLst>
          </p:cNvPr>
          <p:cNvSpPr txBox="1"/>
          <p:nvPr/>
        </p:nvSpPr>
        <p:spPr>
          <a:xfrm>
            <a:off x="2602598" y="3739467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A6B625B-4436-75BA-06E9-112CFFC841E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62678D9-C906-281B-87A3-50EFDC10A183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9465D17-48FC-7F71-2FED-5F46A7CE9D4D}"/>
              </a:ext>
            </a:extLst>
          </p:cNvPr>
          <p:cNvSpPr txBox="1"/>
          <p:nvPr/>
        </p:nvSpPr>
        <p:spPr>
          <a:xfrm>
            <a:off x="1234668" y="2088105"/>
            <a:ext cx="21914660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Comments in response to CL-53</a:t>
            </a:r>
            <a:r>
              <a:rPr lang="en-CA" sz="8800" b="1">
                <a:solidFill>
                  <a:schemeClr val="bg1"/>
                </a:solidFill>
                <a:latin typeface="Bernina Sans Condensed Exbold" panose="02000000000000000000"/>
              </a:rPr>
              <a:t> -</a:t>
            </a:r>
            <a:r>
              <a:rPr kumimoji="0" lang="en-CA" sz="8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 not taken up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B9F5D35-AFDF-934A-3090-FBF923195F98}"/>
              </a:ext>
            </a:extLst>
          </p:cNvPr>
          <p:cNvSpPr txBox="1">
            <a:spLocks/>
          </p:cNvSpPr>
          <p:nvPr/>
        </p:nvSpPr>
        <p:spPr>
          <a:xfrm>
            <a:off x="1234667" y="3431897"/>
            <a:ext cx="21914661" cy="685220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None/>
              <a:tabLst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Bernina Sans Condensed"/>
              </a:rPr>
              <a:t>(Thailand, IDF)  </a:t>
            </a:r>
          </a:p>
          <a:p>
            <a:pPr lvl="0"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Comments on animal welfare with respect to feeding contaminated grain 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outside of scope of CoP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4600">
                <a:solidFill>
                  <a:schemeClr val="bg1"/>
                </a:solidFill>
                <a:latin typeface="Bernina Sans Condensed"/>
              </a:rPr>
              <a:t> Purpose and Scope: added “relevant to </a:t>
            </a:r>
            <a:r>
              <a:rPr lang="en-CA" sz="4600" u="sng">
                <a:solidFill>
                  <a:schemeClr val="bg1"/>
                </a:solidFill>
                <a:latin typeface="Bernina Sans Condensed"/>
              </a:rPr>
              <a:t>the safety of food produced by </a:t>
            </a:r>
            <a:r>
              <a:rPr lang="en-CA" sz="4600">
                <a:solidFill>
                  <a:schemeClr val="bg1"/>
                </a:solidFill>
                <a:latin typeface="Bernina Sans Condensed"/>
              </a:rPr>
              <a:t>milk-producing animals” </a:t>
            </a:r>
          </a:p>
          <a:p>
            <a:pPr lvl="0"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Scope in other feeds (e.g. high moisture corn cobs &amp; husks), agro-industry by-products (e.g. de-oiled rice bran, groundnut cakes, organic maize)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Purpose and Scope: Already mentions “other agro-industry by-products” 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A higher moisture feed (silage) is covered in the CoP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Numerous widely applicable best practices based on GAP and GMP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No specific information provided on more nuanced feed types 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Maize (unless ensiled) covered in CoP for mycotoxins in cereals (CXC 51-2003)</a:t>
            </a:r>
          </a:p>
          <a:p>
            <a:pPr lvl="1">
              <a:buFont typeface="Courier New" panose="02070309020205020404" pitchFamily="49" charset="0"/>
              <a:buChar char="o"/>
              <a:defRPr/>
            </a:pPr>
            <a:endParaRPr lang="en-CA" sz="5000">
              <a:solidFill>
                <a:schemeClr val="bg1"/>
              </a:solidFill>
              <a:latin typeface="Bernina Sans Condensed"/>
            </a:endParaRPr>
          </a:p>
          <a:p>
            <a:pPr marL="457200" lvl="1" indent="0">
              <a:spcBef>
                <a:spcPts val="1000"/>
              </a:spcBef>
              <a:buNone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2556282451"/>
      </p:ext>
    </p:extLst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725208-74CF-BF07-975B-5C2B5F7417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AAF320B-5683-9017-7C26-6E1CB5F9B99D}"/>
              </a:ext>
            </a:extLst>
          </p:cNvPr>
          <p:cNvSpPr txBox="1"/>
          <p:nvPr/>
        </p:nvSpPr>
        <p:spPr>
          <a:xfrm>
            <a:off x="2602598" y="3739467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B3AA7C3-96AC-3A76-6A0A-FBD6D89150E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561CFA3-34C4-3EA1-E022-4CB078B8B8FA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AD42D1-5DA2-AD38-EAC7-0482EE5DC185}"/>
              </a:ext>
            </a:extLst>
          </p:cNvPr>
          <p:cNvSpPr txBox="1"/>
          <p:nvPr/>
        </p:nvSpPr>
        <p:spPr>
          <a:xfrm>
            <a:off x="1234669" y="2282658"/>
            <a:ext cx="21914660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en-CA" sz="8800" b="1" i="0" u="none" strike="noStrike" cap="none" spc="0" normalizeH="0" baseline="0">
                <a:ln>
                  <a:noFill/>
                </a:ln>
                <a:solidFill>
                  <a:schemeClr val="bg1"/>
                </a:solidFill>
                <a:effectLst/>
                <a:uFillTx/>
                <a:latin typeface="Bernina Sans Condensed Exbold" panose="02000000000000000000"/>
                <a:sym typeface="Helvetica Neue"/>
              </a:rPr>
              <a:t>Comments in response to CL-53  - not taken up</a:t>
            </a:r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17501639-2977-D678-7F7A-843BEB7117C5}"/>
              </a:ext>
            </a:extLst>
          </p:cNvPr>
          <p:cNvSpPr txBox="1">
            <a:spLocks/>
          </p:cNvSpPr>
          <p:nvPr/>
        </p:nvSpPr>
        <p:spPr>
          <a:xfrm>
            <a:off x="1234668" y="3739467"/>
            <a:ext cx="21914661" cy="698849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lvl="0" indent="0" algn="ctr">
              <a:buNone/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2">
                    <a:lumMod val="25000"/>
                  </a:schemeClr>
                </a:solidFill>
                <a:effectLst/>
                <a:uLnTx/>
                <a:uFillTx/>
                <a:latin typeface="Bernina Sans Condensed"/>
              </a:rPr>
              <a:t>(Egypt)  </a:t>
            </a:r>
          </a:p>
          <a:p>
            <a:pPr lvl="0">
              <a:defRPr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 Carry-over and concentration factors into milk should be considered when interpreting results and assessing consumer exposure</a:t>
            </a: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kumimoji="0" lang="en-CA" sz="5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Interpreting results and assessing exposure o</a:t>
            </a:r>
            <a:r>
              <a:rPr lang="en-CA" sz="5000" err="1">
                <a:solidFill>
                  <a:schemeClr val="bg1"/>
                </a:solidFill>
                <a:latin typeface="Bernina Sans Condensed"/>
              </a:rPr>
              <a:t>utside</a:t>
            </a:r>
            <a:r>
              <a:rPr lang="en-CA" sz="5000">
                <a:solidFill>
                  <a:schemeClr val="bg1"/>
                </a:solidFill>
                <a:latin typeface="Bernina Sans Condensed"/>
              </a:rPr>
              <a:t> </a:t>
            </a:r>
            <a:r>
              <a:rPr kumimoji="0" lang="en-CA" sz="5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scope of CCCF </a:t>
            </a:r>
          </a:p>
          <a:p>
            <a:pPr lvl="1">
              <a:spcBef>
                <a:spcPts val="1000"/>
              </a:spcBef>
              <a:buFont typeface="Courier New" panose="02070309020205020404" pitchFamily="49" charset="0"/>
              <a:buChar char="o"/>
              <a:defRPr/>
            </a:pPr>
            <a:r>
              <a:rPr lang="en-CA" sz="5000">
                <a:solidFill>
                  <a:schemeClr val="bg1"/>
                </a:solidFill>
                <a:latin typeface="Bernina Sans Condensed"/>
              </a:rPr>
              <a:t> Within purview of </a:t>
            </a:r>
            <a:r>
              <a:rPr kumimoji="0" lang="en-CA" sz="50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JECFA, the risk assessment body for CCCF </a:t>
            </a:r>
            <a:endParaRPr lang="en-CA" sz="5400">
              <a:solidFill>
                <a:schemeClr val="bg1"/>
              </a:solidFill>
              <a:latin typeface="Bernina Sans Condensed"/>
            </a:endParaRPr>
          </a:p>
          <a:p>
            <a:pPr marL="457200" lvl="1" indent="0">
              <a:spcBef>
                <a:spcPts val="1000"/>
              </a:spcBef>
              <a:buNone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525340919"/>
      </p:ext>
    </p:extLst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B9E42B-7215-04ED-8C81-5B270A4C569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585AF87-BB82-5BA4-97AE-A66B508B5CAB}"/>
              </a:ext>
            </a:extLst>
          </p:cNvPr>
          <p:cNvSpPr txBox="1"/>
          <p:nvPr/>
        </p:nvSpPr>
        <p:spPr>
          <a:xfrm>
            <a:off x="2652154" y="4181754"/>
            <a:ext cx="18123408" cy="176458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  <a:p>
            <a:pPr marL="0" marR="0" indent="0" algn="l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en-US" sz="5400" b="0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Sbold" panose="02000000000000000000" pitchFamily="50" charset="0"/>
              <a:sym typeface="Helvetica Neue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C9AAE57-BE1C-737E-7DF3-8E210CE79BF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297820B-A8D6-98EE-C633-F87EAA2F513C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2D0CD484-8496-E52A-855B-79415E51FEF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06765012"/>
              </p:ext>
            </p:extLst>
          </p:nvPr>
        </p:nvGraphicFramePr>
        <p:xfrm>
          <a:off x="1148477" y="2231789"/>
          <a:ext cx="22645377" cy="9692640"/>
        </p:xfrm>
        <a:graphic>
          <a:graphicData uri="http://schemas.openxmlformats.org/drawingml/2006/table">
            <a:tbl>
              <a:tblPr firstRow="1" bandRow="1">
                <a:tableStyleId>{5940675A-B579-460E-94D1-54222C63F5DA}</a:tableStyleId>
              </a:tblPr>
              <a:tblGrid>
                <a:gridCol w="6244544">
                  <a:extLst>
                    <a:ext uri="{9D8B030D-6E8A-4147-A177-3AD203B41FA5}">
                      <a16:colId xmlns:a16="http://schemas.microsoft.com/office/drawing/2014/main" val="64021664"/>
                    </a:ext>
                  </a:extLst>
                </a:gridCol>
                <a:gridCol w="16400833">
                  <a:extLst>
                    <a:ext uri="{9D8B030D-6E8A-4147-A177-3AD203B41FA5}">
                      <a16:colId xmlns:a16="http://schemas.microsoft.com/office/drawing/2014/main" val="28528600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CA" sz="3300" b="1">
                          <a:solidFill>
                            <a:schemeClr val="bg1"/>
                          </a:solidFill>
                          <a:latin typeface="Bernina Sans Condensed"/>
                        </a:rPr>
                        <a:t>CL-53 – Recommended ‘Step’ in Procedure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300" b="1">
                          <a:solidFill>
                            <a:schemeClr val="bg1"/>
                          </a:solidFill>
                          <a:latin typeface="Bernina Sans Condensed"/>
                        </a:rPr>
                        <a:t>Member Country</a:t>
                      </a:r>
                    </a:p>
                  </a:txBody>
                  <a:tcPr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27690822"/>
                  </a:ext>
                </a:extLst>
              </a:tr>
              <a:tr h="401320"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Step 5/8 – Final adoption 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Uruguay</a:t>
                      </a:r>
                    </a:p>
                  </a:txBody>
                  <a:tcPr>
                    <a:solidFill>
                      <a:schemeClr val="accent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00270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Step 5/8 – Final adoption, also provided minor technical edits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Canada, *EU, Honduras, *Iran, Iraq, *USA</a:t>
                      </a:r>
                    </a:p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*Provided comments 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  <a:latin typeface="Bernina Sans Condensed"/>
                        </a:rPr>
                        <a:t>(addressed)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17059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Step 5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Egypt: Allow time to take up editorial points 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  <a:latin typeface="Bernina Sans Condensed"/>
                        </a:rPr>
                        <a:t>(addressed)</a:t>
                      </a:r>
                    </a:p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Paraguay: no other comment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93622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General support, no “Step” reference 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Mozambique: Supports advancement; Comments 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  <a:latin typeface="Bernina Sans Condensed"/>
                        </a:rPr>
                        <a:t>(addressed)</a:t>
                      </a:r>
                      <a:endParaRPr lang="en-CA" sz="3300">
                        <a:solidFill>
                          <a:schemeClr val="bg1"/>
                        </a:solidFill>
                        <a:latin typeface="Bernina Sans Condensed"/>
                      </a:endParaRPr>
                    </a:p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New Zealand: Supports revisions</a:t>
                      </a:r>
                    </a:p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Peru: Supports CoP </a:t>
                      </a:r>
                    </a:p>
                    <a:p>
                      <a:r>
                        <a:rPr lang="en-CA" sz="3300" err="1">
                          <a:solidFill>
                            <a:schemeClr val="bg1"/>
                          </a:solidFill>
                          <a:latin typeface="Bernina Sans Condensed"/>
                        </a:rPr>
                        <a:t>R.Korea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: Progression to next step after CCFICS traceability </a:t>
                      </a:r>
                      <a:r>
                        <a:rPr lang="en-CA" sz="3300" err="1">
                          <a:solidFill>
                            <a:schemeClr val="bg1"/>
                          </a:solidFill>
                          <a:latin typeface="Bernina Sans Condensed"/>
                        </a:rPr>
                        <a:t>dec’n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 </a:t>
                      </a:r>
                      <a:r>
                        <a:rPr lang="en-CA" sz="3300">
                          <a:solidFill>
                            <a:schemeClr val="tx1">
                              <a:lumMod val="50000"/>
                            </a:schemeClr>
                          </a:solidFill>
                          <a:highlight>
                            <a:srgbClr val="FFFF00"/>
                          </a:highlight>
                          <a:latin typeface="Bernina Sans Condensed"/>
                        </a:rPr>
                        <a:t>(TBD week before CCCF19)</a:t>
                      </a:r>
                    </a:p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Senegal: Supportive of text; Provided comments 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  <a:latin typeface="Bernina Sans Condensed"/>
                        </a:rPr>
                        <a:t>(addressed)</a:t>
                      </a:r>
                    </a:p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Singapore: Supportive of text; Provided comments  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  <a:latin typeface="Bernina Sans Condensed"/>
                        </a:rPr>
                        <a:t>(addressed)</a:t>
                      </a:r>
                      <a:endParaRPr lang="en-CA" sz="3300">
                        <a:solidFill>
                          <a:schemeClr val="bg1"/>
                        </a:solidFill>
                        <a:latin typeface="Bernina Sans Condensed"/>
                      </a:endParaRP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97751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Feedback, no comment on “Step” or support/no support</a:t>
                      </a:r>
                    </a:p>
                  </a:txBody>
                  <a:tcP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Chile:  Provided comments 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  <a:latin typeface="Bernina Sans Condensed"/>
                        </a:rPr>
                        <a:t>(addressed)</a:t>
                      </a:r>
                      <a:endParaRPr lang="en-CA" sz="3300">
                        <a:solidFill>
                          <a:schemeClr val="bg1"/>
                        </a:solidFill>
                        <a:latin typeface="Bernina Sans Condensed"/>
                      </a:endParaRPr>
                    </a:p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Sudan: Provided comments 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  <a:latin typeface="Bernina Sans Condensed"/>
                        </a:rPr>
                        <a:t>(addressed)</a:t>
                      </a:r>
                      <a:endParaRPr lang="en-CA" sz="3300">
                        <a:solidFill>
                          <a:schemeClr val="bg1"/>
                        </a:solidFill>
                        <a:latin typeface="Bernina Sans Condensed"/>
                      </a:endParaRPr>
                    </a:p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Thailand: Provided comments 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  <a:latin typeface="Bernina Sans Condensed"/>
                        </a:rPr>
                        <a:t>(addressed)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 </a:t>
                      </a:r>
                    </a:p>
                    <a:p>
                      <a:pPr marL="0" marR="0" lvl="0" indent="0" algn="ctr" defTabSz="5842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IDF &amp; ICUMSA: Provided comments </a:t>
                      </a:r>
                      <a:r>
                        <a:rPr lang="en-CA" sz="3300">
                          <a:solidFill>
                            <a:schemeClr val="bg1"/>
                          </a:solidFill>
                          <a:highlight>
                            <a:srgbClr val="00FF00"/>
                          </a:highlight>
                          <a:latin typeface="Bernina Sans Condensed"/>
                        </a:rPr>
                        <a:t>(addressed)</a:t>
                      </a:r>
                      <a:endParaRPr lang="en-CA" sz="3300">
                        <a:solidFill>
                          <a:schemeClr val="bg1"/>
                        </a:solidFill>
                        <a:latin typeface="Bernina Sans Condensed"/>
                      </a:endParaRPr>
                    </a:p>
                  </a:txBody>
                  <a:tcP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3304297"/>
                  </a:ext>
                </a:extLst>
              </a:tr>
              <a:tr h="0"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Expressed Appreciation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CA" sz="3300">
                          <a:solidFill>
                            <a:schemeClr val="bg1"/>
                          </a:solidFill>
                          <a:latin typeface="Bernina Sans Condensed"/>
                        </a:rPr>
                        <a:t>Ecuador</a:t>
                      </a:r>
                    </a:p>
                  </a:txBody>
                  <a:tcPr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624307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7871551"/>
      </p:ext>
    </p:extLst>
  </p:cSld>
  <p:clrMapOvr>
    <a:masterClrMapping/>
  </p:clrMapOvr>
  <p:transition spd="med"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1884DE-D870-84A8-96B9-883A023FF7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083A7F16-CE52-6146-2DCC-C62FC45E924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6441" y="13029432"/>
            <a:ext cx="9375022" cy="33909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CE88E731-5D40-0017-20B1-E180224BC534}"/>
              </a:ext>
            </a:extLst>
          </p:cNvPr>
          <p:cNvSpPr txBox="1"/>
          <p:nvPr/>
        </p:nvSpPr>
        <p:spPr>
          <a:xfrm>
            <a:off x="552041" y="12916852"/>
            <a:ext cx="11112261" cy="56425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algn="l"/>
            <a:r>
              <a:rPr lang="en-US" sz="3000" b="1">
                <a:solidFill>
                  <a:srgbClr val="0070C0"/>
                </a:solidFill>
                <a:latin typeface="Bernina Sans Condensed" pitchFamily="50" charset="0"/>
              </a:rPr>
              <a:t>Codex Committee on Contaminants in Foods</a:t>
            </a:r>
            <a:endParaRPr kumimoji="0" lang="en-US" sz="3000" b="0" i="0" u="none" strike="noStrike" cap="none" spc="0" normalizeH="0" baseline="0">
              <a:ln>
                <a:noFill/>
              </a:ln>
              <a:solidFill>
                <a:srgbClr val="5E5E5E"/>
              </a:solidFill>
              <a:effectLst/>
              <a:uFillTx/>
              <a:latin typeface="+mn-lt"/>
              <a:ea typeface="+mn-ea"/>
              <a:cs typeface="+mn-cs"/>
              <a:sym typeface="Helvetica Neue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902071A-A0CB-62FA-FCA4-8834AA2F4D90}"/>
              </a:ext>
            </a:extLst>
          </p:cNvPr>
          <p:cNvSpPr txBox="1"/>
          <p:nvPr/>
        </p:nvSpPr>
        <p:spPr>
          <a:xfrm>
            <a:off x="1646314" y="2423108"/>
            <a:ext cx="20135088" cy="145680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50800" tIns="50800" rIns="50800" bIns="50800" numCol="1" spcCol="38100" rtlCol="0" anchor="ctr">
            <a:spAutoFit/>
          </a:bodyPr>
          <a:lstStyle/>
          <a:p>
            <a:pPr marL="0" marR="0" indent="0" algn="ctr" defTabSz="2438338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en-CA" sz="8800" b="1">
                <a:solidFill>
                  <a:schemeClr val="bg1"/>
                </a:solidFill>
                <a:latin typeface="Bernina Sans Condensed Exbold" panose="02000000000000000000"/>
              </a:rPr>
              <a:t>Recommendations to CCCF19</a:t>
            </a:r>
            <a:endParaRPr kumimoji="0" lang="en-CA" sz="8800" b="1" i="0" u="none" strike="noStrike" cap="none" spc="0" normalizeH="0" baseline="0">
              <a:ln>
                <a:noFill/>
              </a:ln>
              <a:solidFill>
                <a:schemeClr val="bg1"/>
              </a:solidFill>
              <a:effectLst/>
              <a:uFillTx/>
              <a:latin typeface="Bernina Sans Condensed Exbold" panose="02000000000000000000"/>
              <a:sym typeface="Helvetica Neue"/>
            </a:endParaRPr>
          </a:p>
        </p:txBody>
      </p:sp>
      <p:sp>
        <p:nvSpPr>
          <p:cNvPr id="10" name="Content Placeholder 2">
            <a:extLst>
              <a:ext uri="{FF2B5EF4-FFF2-40B4-BE49-F238E27FC236}">
                <a16:creationId xmlns:a16="http://schemas.microsoft.com/office/drawing/2014/main" id="{A5D0B56D-D997-B56A-94F8-019105455BB7}"/>
              </a:ext>
            </a:extLst>
          </p:cNvPr>
          <p:cNvSpPr txBox="1">
            <a:spLocks/>
          </p:cNvSpPr>
          <p:nvPr/>
        </p:nvSpPr>
        <p:spPr>
          <a:xfrm>
            <a:off x="1361129" y="4198310"/>
            <a:ext cx="21661742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Adopt edits made in tracked changes to the </a:t>
            </a:r>
            <a:r>
              <a:rPr lang="en-CA" sz="5400" i="1">
                <a:solidFill>
                  <a:schemeClr val="bg1"/>
                </a:solidFill>
                <a:latin typeface="Bernina Sans Condensed Sbold" panose="02000000000000000000" pitchFamily="50" charset="0"/>
              </a:rPr>
              <a:t>Code of practice for the reduction of Aflatoxin B1 in raw materials and supplemental feedingstuffs for milk-producing animals </a:t>
            </a:r>
            <a:r>
              <a:rPr lang="en-CA" sz="5400">
                <a:solidFill>
                  <a:schemeClr val="bg1"/>
                </a:solidFill>
                <a:latin typeface="Bernina Sans Condensed Sbold" panose="02000000000000000000" pitchFamily="50" charset="0"/>
              </a:rPr>
              <a:t>(CXC 45-1997) </a:t>
            </a:r>
          </a:p>
          <a:p>
            <a:pPr lvl="0">
              <a:defRPr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  <a:p>
            <a:pPr lvl="0"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</a:t>
            </a:r>
            <a:r>
              <a:rPr lang="en-CA" sz="5400">
                <a:solidFill>
                  <a:schemeClr val="bg1"/>
                </a:solidFill>
                <a:latin typeface="Bernina Sans Condensed"/>
              </a:rPr>
              <a:t>Adopt </a:t>
            </a:r>
            <a:r>
              <a:rPr lang="en-CA" sz="5400">
                <a:solidFill>
                  <a:schemeClr val="bg1"/>
                </a:solidFill>
                <a:latin typeface="Bernina Sans Condensed Sbold" panose="02000000000000000000" pitchFamily="50" charset="0"/>
              </a:rPr>
              <a:t>CXC 45-1997 at Step 5/8, including the edits in tracked changes </a:t>
            </a:r>
          </a:p>
          <a:p>
            <a:pPr lvl="0">
              <a:defRPr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  <a:p>
            <a:pPr lvl="0"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"/>
              </a:rPr>
              <a:t> Send </a:t>
            </a:r>
            <a:r>
              <a:rPr lang="en-CA" sz="5400">
                <a:solidFill>
                  <a:schemeClr val="bg1"/>
                </a:solidFill>
                <a:latin typeface="Bernina Sans Condensed Sbold" panose="02000000000000000000" pitchFamily="50" charset="0"/>
              </a:rPr>
              <a:t>CXC 45-1997  to CAC for approval </a:t>
            </a:r>
          </a:p>
          <a:p>
            <a:pPr lvl="0">
              <a:defRPr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 Sbold" panose="02000000000000000000" pitchFamily="50" charset="0"/>
            </a:endParaRPr>
          </a:p>
          <a:p>
            <a:pPr lvl="0">
              <a:defRPr/>
            </a:pPr>
            <a:r>
              <a:rPr kumimoji="0" lang="en-CA" sz="5400" b="0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Bernina Sans Condensed Sbold" panose="02000000000000000000" pitchFamily="50" charset="0"/>
              </a:rPr>
              <a:t> </a:t>
            </a:r>
            <a:r>
              <a:rPr lang="en-CA" sz="5400">
                <a:solidFill>
                  <a:schemeClr val="bg1"/>
                </a:solidFill>
                <a:latin typeface="Bernina Sans Condensed Sbold" panose="02000000000000000000" pitchFamily="50" charset="0"/>
              </a:rPr>
              <a:t>Referencing </a:t>
            </a:r>
            <a:r>
              <a:rPr lang="en-CA" sz="5400" i="1">
                <a:solidFill>
                  <a:schemeClr val="bg1"/>
                </a:solidFill>
                <a:latin typeface="Bernina Sans Condensed Sbold" panose="02000000000000000000" pitchFamily="50" charset="0"/>
              </a:rPr>
              <a:t>Principles for traceability... </a:t>
            </a:r>
            <a:r>
              <a:rPr lang="en-CA" sz="5400">
                <a:solidFill>
                  <a:schemeClr val="bg1"/>
                </a:solidFill>
                <a:latin typeface="Bernina Sans Condensed Sbold" panose="02000000000000000000" pitchFamily="50" charset="0"/>
              </a:rPr>
              <a:t>(CXG 60-2006) </a:t>
            </a:r>
            <a:r>
              <a:rPr lang="en-CA" sz="5400" i="1">
                <a:solidFill>
                  <a:schemeClr val="bg1"/>
                </a:solidFill>
                <a:latin typeface="Bernina Sans Condensed Sbold" panose="02000000000000000000" pitchFamily="50" charset="0"/>
              </a:rPr>
              <a:t>[TBD after CCFICS28]</a:t>
            </a:r>
            <a:endParaRPr kumimoji="0" lang="en-CA" sz="5400" b="0" i="1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  <a:p>
            <a:pPr marL="457200" lvl="1" indent="0">
              <a:spcBef>
                <a:spcPts val="1000"/>
              </a:spcBef>
              <a:buNone/>
            </a:pPr>
            <a:r>
              <a:rPr lang="en-CA" sz="5400">
                <a:solidFill>
                  <a:schemeClr val="bg1"/>
                </a:solidFill>
                <a:latin typeface="Bernina Sans Condensed"/>
              </a:rPr>
              <a:t>	</a:t>
            </a:r>
          </a:p>
          <a:p>
            <a:pPr marL="457200" lvl="1" indent="0">
              <a:spcBef>
                <a:spcPts val="1000"/>
              </a:spcBef>
              <a:buNone/>
            </a:pPr>
            <a:endParaRPr kumimoji="0" lang="en-CA" sz="54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Bernina Sans Condensed"/>
            </a:endParaRPr>
          </a:p>
        </p:txBody>
      </p:sp>
    </p:spTree>
    <p:extLst>
      <p:ext uri="{BB962C8B-B14F-4D97-AF65-F5344CB8AC3E}">
        <p14:creationId xmlns:p14="http://schemas.microsoft.com/office/powerpoint/2010/main" val="408951229"/>
      </p:ext>
    </p:extLst>
  </p:cSld>
  <p:clrMapOvr>
    <a:masterClrMapping/>
  </p:clrMapOvr>
  <p:transition spd="med"/>
</p:sld>
</file>

<file path=ppt/theme/theme1.xml><?xml version="1.0" encoding="utf-8"?>
<a:theme xmlns:a="http://schemas.openxmlformats.org/drawingml/2006/main" name="21_BasicWhite">
  <a:themeElements>
    <a:clrScheme name="21_BasicWhite">
      <a:dk1>
        <a:srgbClr val="5E5E5E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21_BasicWhite">
  <a:themeElements>
    <a:clrScheme name="21_BasicWhite">
      <a:dk1>
        <a:srgbClr val="000000"/>
      </a:dk1>
      <a:lt1>
        <a:srgbClr val="FFFFFF"/>
      </a:lt1>
      <a:dk2>
        <a:srgbClr val="5E5E5E"/>
      </a:dk2>
      <a:lt2>
        <a:srgbClr val="D5D5D5"/>
      </a:lt2>
      <a:accent1>
        <a:srgbClr val="00A2FF"/>
      </a:accent1>
      <a:accent2>
        <a:srgbClr val="16E7CF"/>
      </a:accent2>
      <a:accent3>
        <a:srgbClr val="61D836"/>
      </a:accent3>
      <a:accent4>
        <a:srgbClr val="FFD932"/>
      </a:accent4>
      <a:accent5>
        <a:srgbClr val="FF644E"/>
      </a:accent5>
      <a:accent6>
        <a:srgbClr val="FF42A1"/>
      </a:accent6>
      <a:hlink>
        <a:srgbClr val="0000FF"/>
      </a:hlink>
      <a:folHlink>
        <a:srgbClr val="FF00FF"/>
      </a:folHlink>
    </a:clrScheme>
    <a:fontScheme name="21_BasicWhite">
      <a:majorFont>
        <a:latin typeface="Helvetica Neue"/>
        <a:ea typeface="Helvetica Neue"/>
        <a:cs typeface="Helvetica Neue"/>
      </a:majorFont>
      <a:minorFont>
        <a:latin typeface="Helvetica Neue"/>
        <a:ea typeface="Helvetica Neue"/>
        <a:cs typeface="Helvetica Neue"/>
      </a:minorFont>
    </a:fontScheme>
    <a:fmtScheme name="21_BasicWhit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0000"/>
        </a:solidFill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8255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3200" b="0" i="0" u="none" strike="noStrike" cap="none" spc="0" normalizeH="0" baseline="0">
            <a:ln>
              <a:noFill/>
            </a:ln>
            <a:solidFill>
              <a:srgbClr val="FFFFFF"/>
            </a:solidFill>
            <a:effectLst/>
            <a:uFillTx/>
            <a:latin typeface="Helvetica Neue Medium"/>
            <a:ea typeface="Helvetica Neue Medium"/>
            <a:cs typeface="Helvetica Neue Medium"/>
            <a:sym typeface="Helvetica Neue Medium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25400" cap="flat">
          <a:solidFill>
            <a:srgbClr val="000000"/>
          </a:solidFill>
          <a:prstDash val="solid"/>
          <a:miter lim="4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50800" tIns="50800" rIns="50800" bIns="50800" numCol="1" spcCol="38100" rtlCol="0" anchor="ctr">
        <a:spAutoFit/>
      </a:bodyPr>
      <a:lstStyle>
        <a:defPPr marL="0" marR="0" indent="0" algn="ctr" defTabSz="2438338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2400" b="0" i="0" u="none" strike="noStrike" cap="none" spc="0" normalizeH="0" baseline="0">
            <a:ln>
              <a:noFill/>
            </a:ln>
            <a:solidFill>
              <a:srgbClr val="5E5E5E"/>
            </a:solidFill>
            <a:effectLst/>
            <a:uFillTx/>
            <a:latin typeface="+mn-lt"/>
            <a:ea typeface="+mn-ea"/>
            <a:cs typeface="+mn-cs"/>
            <a:sym typeface="Helvetica Neue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350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025E6AC-EEA4-9548-95F1-20DE8EEDAC94}">
  <we:reference id="wa200010001" version="1.0.0.1" store="en-US" storeType="OMEX"/>
  <we:alternateReferences>
    <we:reference id="wa200010001" version="1.0.0.1" store="en-US" storeType="OMEX"/>
  </we:alternateReferences>
  <we:properties>
    <we:property name="claude.fileId" value="&quot;bf9e5f1a-11a7-4008-9853-352a1b18f3df&quot;"/>
  </we:properties>
  <we:bindings/>
  <we:snapshot xmlns:r="http://schemas.openxmlformats.org/officeDocument/2006/relationships"/>
</we:webextension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65240d6-bbd5-4b2d-a4ed-7acf5cafa170">
      <Value>6</Value>
      <Value>39</Value>
      <Value>3</Value>
      <Value>2</Value>
      <Value>1</Value>
    </TaxCatchAll>
    <lcf76f155ced4ddcb4097134ff3c332f xmlns="34893d2b-7ba7-4b59-b86f-ae3fc6ba06f1">
      <Terms xmlns="http://schemas.microsoft.com/office/infopath/2007/PartnerControls"/>
    </lcf76f155ced4ddcb4097134ff3c332f>
    <Committee xmlns="34893d2b-7ba7-4b59-b86f-ae3fc6ba06f1" xsi:nil="true"/>
  </documentManagement>
</p:properties>
</file>

<file path=customXml/item2.xml><?xml version="1.0" encoding="utf-8"?>
<?mso-contentType ?>
<spe:Receivers xmlns:spe="http://schemas.microsoft.com/sharepoint/events">
  <Receiver>
    <Name>Document ID Generator</Name>
    <Synchronization>Synchronous</Synchronization>
    <Type>10001</Type>
    <SequenceNumber>1000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10002</Type>
    <SequenceNumber>1001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10004</Type>
    <SequenceNumber>1002</SequenceNumber>
    <Url/>
    <Assembly>Microsoft.Office.DocumentManagement, Version=16.0.0.0, Culture=neutral, PublicKeyToken=71e9bce111e9429c</Assembly>
    <Class>Microsoft.Office.DocumentManagement.Internal.DocIdHandler</Class>
    <Data/>
    <Filter/>
  </Receiver>
  <Receiver>
    <Name>Document ID Generator</Name>
    <Synchronization>Synchronous</Synchronization>
    <Type>10006</Type>
    <SequenceNumber>1003</SequenceNumber>
    <Url/>
    <Assembly>Microsoft.Office.DocumentManagement, Version=16.0.0.0, Culture=neutral, PublicKeyToken=71e9bce111e9429c</Assembly>
    <Class>Microsoft.Office.DocumentManagement.Internal.DocIdHandler</Class>
    <Data/>
    <Filter/>
  </Receiver>
</spe:Receiver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D8E627DF0443394FBFE7B08062F1F3A8" ma:contentTypeVersion="19" ma:contentTypeDescription="Create a new document." ma:contentTypeScope="" ma:versionID="a73b726a9cfcfdc60f73fe2318ea1575">
  <xsd:schema xmlns:xsd="http://www.w3.org/2001/XMLSchema" xmlns:xs="http://www.w3.org/2001/XMLSchema" xmlns:p="http://schemas.microsoft.com/office/2006/metadata/properties" xmlns:ns2="34893d2b-7ba7-4b59-b86f-ae3fc6ba06f1" xmlns:ns3="f65240d6-bbd5-4b2d-a4ed-7acf5cafa170" targetNamespace="http://schemas.microsoft.com/office/2006/metadata/properties" ma:root="true" ma:fieldsID="ad17de65f6f407a6adef9aa5f2b0c1e8" ns2:_="" ns3:_="">
    <xsd:import namespace="34893d2b-7ba7-4b59-b86f-ae3fc6ba06f1"/>
    <xsd:import namespace="f65240d6-bbd5-4b2d-a4ed-7acf5cafa17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Committee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4893d2b-7ba7-4b59-b86f-ae3fc6ba06f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f40eee1e-ad38-437e-be40-fc9f033adc9a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Committee" ma:index="25" nillable="true" ma:displayName="Committee" ma:format="Dropdown" ma:internalName="Committee">
      <xsd:simpleType>
        <xsd:restriction base="dms:Text">
          <xsd:maxLength value="255"/>
        </xsd:restriction>
      </xsd:simpleType>
    </xsd:element>
    <xsd:element name="MediaServiceSearchProperties" ma:index="26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65240d6-bbd5-4b2d-a4ed-7acf5cafa170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4c6a5b0-e396-405f-a254-da7d0979553f}" ma:internalName="TaxCatchAll" ma:showField="CatchAllData" ma:web="f65240d6-bbd5-4b2d-a4ed-7acf5cafa17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4.xml><?xml version="1.0" encoding="utf-8"?>
<?mso-contentType ?>
<SharedContentType xmlns="Microsoft.SharePoint.Taxonomy.ContentTypeSync" SourceId="46ddb0ec-cae1-4b94-bdc6-d5be94c72077" ContentTypeId="0x010100FC2F3C572DAA1840B4AF5AA9121C8D29" PreviousValue="false"/>
</file>

<file path=customXml/item5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DFBC6372-47C0-4FB5-ACEC-D2208EA23F57}">
  <ds:schemaRefs>
    <ds:schemaRef ds:uri="dd7621d8-480c-4c93-981e-389f24e0fba3"/>
    <ds:schemaRef ds:uri="f4de791d-71e9-453a-84f5-64465da6bdc2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B6FFBCEE-B83C-42D1-9F6E-74DEE91FB62D}">
  <ds:schemaRefs>
    <ds:schemaRef ds:uri="http://schemas.microsoft.com/sharepoint/events"/>
  </ds:schemaRefs>
</ds:datastoreItem>
</file>

<file path=customXml/itemProps3.xml><?xml version="1.0" encoding="utf-8"?>
<ds:datastoreItem xmlns:ds="http://schemas.openxmlformats.org/officeDocument/2006/customXml" ds:itemID="{FD91D44C-222C-414C-82B1-60DB224833A2}"/>
</file>

<file path=customXml/itemProps4.xml><?xml version="1.0" encoding="utf-8"?>
<ds:datastoreItem xmlns:ds="http://schemas.openxmlformats.org/officeDocument/2006/customXml" ds:itemID="{F6A0EE10-3CCA-404A-9BAE-E7710439DD99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ED211D9C-620E-421F-B227-F2C7B798979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Custom</PresentationFormat>
  <Slides>13</Slides>
  <Notes>13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21_BasicWhite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Tarquinio, Ilaria (CJW)</dc:creator>
  <cp:revision>1</cp:revision>
  <dcterms:modified xsi:type="dcterms:W3CDTF">2026-10-08T20:08:38Z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0x010100D8E627DF0443394FBFE7B08062F1F3A8</vt:lpwstr>
  </property>
  <property fmtid="{D5CDD505-2E9C-101B-9397-08002B2CF9AE}" pid="3" name="Fiscal_x0020_Year">
    <vt:lpwstr>39;#2026-2027|6a79a64a-670e-4244-9070-3feb38a5de1d</vt:lpwstr>
  </property>
  <property fmtid="{D5CDD505-2E9C-101B-9397-08002B2CF9AE}" pid="4" name="Accountability">
    <vt:lpwstr>3</vt:lpwstr>
  </property>
  <property fmtid="{D5CDD505-2E9C-101B-9397-08002B2CF9AE}" pid="5" name="Fiscal Year">
    <vt:lpwstr>39</vt:lpwstr>
  </property>
  <property fmtid="{D5CDD505-2E9C-101B-9397-08002B2CF9AE}" pid="6" name="Program">
    <vt:lpwstr>2</vt:lpwstr>
  </property>
  <property fmtid="{D5CDD505-2E9C-101B-9397-08002B2CF9AE}" pid="7" name="Document-Status">
    <vt:lpwstr>1;#Active|b3c4d83a-10bd-4776-b251-f379e1cb284c</vt:lpwstr>
  </property>
  <property fmtid="{D5CDD505-2E9C-101B-9397-08002B2CF9AE}" pid="8" name="Document_x002d_Status">
    <vt:lpwstr>1;#Active|b3c4d83a-10bd-4776-b251-f379e1cb284c</vt:lpwstr>
  </property>
  <property fmtid="{D5CDD505-2E9C-101B-9397-08002B2CF9AE}" pid="9" name="Security_x0020_Level">
    <vt:lpwstr>6;#PRO B|185ba5cf-f157-4306-9e16-48615fb4ebd4</vt:lpwstr>
  </property>
  <property fmtid="{D5CDD505-2E9C-101B-9397-08002B2CF9AE}" pid="10" name="Security Level">
    <vt:lpwstr>6</vt:lpwstr>
  </property>
  <property fmtid="{D5CDD505-2E9C-101B-9397-08002B2CF9AE}" pid="11" name="_dlc_DocIdItemGuid">
    <vt:lpwstr>dcafec5a-fe79-4c7b-977b-81e2e6ace030</vt:lpwstr>
  </property>
  <property fmtid="{D5CDD505-2E9C-101B-9397-08002B2CF9AE}" pid="12" name="MSIP_Label_05d8ed60-cd71-485b-a85b-277aaf32f506_Enabled">
    <vt:lpwstr>true</vt:lpwstr>
  </property>
  <property fmtid="{D5CDD505-2E9C-101B-9397-08002B2CF9AE}" pid="13" name="MSIP_Label_05d8ed60-cd71-485b-a85b-277aaf32f506_SetDate">
    <vt:lpwstr>2026-10-06T16:09:04Z</vt:lpwstr>
  </property>
  <property fmtid="{D5CDD505-2E9C-101B-9397-08002B2CF9AE}" pid="14" name="MSIP_Label_05d8ed60-cd71-485b-a85b-277aaf32f506_Method">
    <vt:lpwstr>Standard</vt:lpwstr>
  </property>
  <property fmtid="{D5CDD505-2E9C-101B-9397-08002B2CF9AE}" pid="15" name="MSIP_Label_05d8ed60-cd71-485b-a85b-277aaf32f506_Name">
    <vt:lpwstr>Unclassified</vt:lpwstr>
  </property>
  <property fmtid="{D5CDD505-2E9C-101B-9397-08002B2CF9AE}" pid="16" name="MSIP_Label_05d8ed60-cd71-485b-a85b-277aaf32f506_SiteId">
    <vt:lpwstr>42fd9015-de4d-4223-a368-baeacab48927</vt:lpwstr>
  </property>
  <property fmtid="{D5CDD505-2E9C-101B-9397-08002B2CF9AE}" pid="17" name="MSIP_Label_05d8ed60-cd71-485b-a85b-277aaf32f506_ActionId">
    <vt:lpwstr>35620fc6-2777-48e2-8511-b530b7cecb81</vt:lpwstr>
  </property>
  <property fmtid="{D5CDD505-2E9C-101B-9397-08002B2CF9AE}" pid="18" name="MSIP_Label_05d8ed60-cd71-485b-a85b-277aaf32f506_ContentBits">
    <vt:lpwstr>1</vt:lpwstr>
  </property>
  <property fmtid="{D5CDD505-2E9C-101B-9397-08002B2CF9AE}" pid="19" name="MSIP_Label_05d8ed60-cd71-485b-a85b-277aaf32f506_Tag">
    <vt:lpwstr>10, 3, 0, 1</vt:lpwstr>
  </property>
  <property fmtid="{D5CDD505-2E9C-101B-9397-08002B2CF9AE}" pid="20" name="ClassificationContentMarkingHeaderLocations">
    <vt:lpwstr>21_BasicWhite:6</vt:lpwstr>
  </property>
  <property fmtid="{D5CDD505-2E9C-101B-9397-08002B2CF9AE}" pid="21" name="ClassificationContentMarkingHeaderText">
    <vt:lpwstr>Unclassified / Non classifié</vt:lpwstr>
  </property>
</Properties>
</file>